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6" r:id="rId1"/>
  </p:sldMasterIdLst>
  <p:notesMasterIdLst>
    <p:notesMasterId r:id="rId51"/>
  </p:notesMasterIdLst>
  <p:sldIdLst>
    <p:sldId id="263" r:id="rId2"/>
    <p:sldId id="322" r:id="rId3"/>
    <p:sldId id="288" r:id="rId4"/>
    <p:sldId id="290" r:id="rId5"/>
    <p:sldId id="325" r:id="rId6"/>
    <p:sldId id="323" r:id="rId7"/>
    <p:sldId id="289" r:id="rId8"/>
    <p:sldId id="326" r:id="rId9"/>
    <p:sldId id="294" r:id="rId10"/>
    <p:sldId id="293" r:id="rId11"/>
    <p:sldId id="296" r:id="rId12"/>
    <p:sldId id="292" r:id="rId13"/>
    <p:sldId id="291" r:id="rId14"/>
    <p:sldId id="295" r:id="rId15"/>
    <p:sldId id="339" r:id="rId16"/>
    <p:sldId id="327" r:id="rId17"/>
    <p:sldId id="329" r:id="rId18"/>
    <p:sldId id="331" r:id="rId19"/>
    <p:sldId id="330" r:id="rId20"/>
    <p:sldId id="328" r:id="rId21"/>
    <p:sldId id="298" r:id="rId22"/>
    <p:sldId id="299" r:id="rId23"/>
    <p:sldId id="300" r:id="rId24"/>
    <p:sldId id="301" r:id="rId25"/>
    <p:sldId id="304" r:id="rId26"/>
    <p:sldId id="297" r:id="rId27"/>
    <p:sldId id="303" r:id="rId28"/>
    <p:sldId id="332" r:id="rId29"/>
    <p:sldId id="333" r:id="rId30"/>
    <p:sldId id="334" r:id="rId31"/>
    <p:sldId id="338" r:id="rId32"/>
    <p:sldId id="335" r:id="rId33"/>
    <p:sldId id="336" r:id="rId34"/>
    <p:sldId id="337" r:id="rId35"/>
    <p:sldId id="307" r:id="rId36"/>
    <p:sldId id="308" r:id="rId37"/>
    <p:sldId id="340" r:id="rId38"/>
    <p:sldId id="309" r:id="rId39"/>
    <p:sldId id="310" r:id="rId40"/>
    <p:sldId id="311" r:id="rId41"/>
    <p:sldId id="312" r:id="rId42"/>
    <p:sldId id="313" r:id="rId43"/>
    <p:sldId id="316" r:id="rId44"/>
    <p:sldId id="317" r:id="rId45"/>
    <p:sldId id="318" r:id="rId46"/>
    <p:sldId id="314" r:id="rId47"/>
    <p:sldId id="321" r:id="rId48"/>
    <p:sldId id="319" r:id="rId49"/>
    <p:sldId id="320" r:id="rId50"/>
  </p:sldIdLst>
  <p:sldSz cx="12192000" cy="6858000"/>
  <p:notesSz cx="6858000" cy="9144000"/>
  <p:defaultText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5B13EEA-31F3-8B42-A702-233D69A4A1FC}">
          <p14:sldIdLst>
            <p14:sldId id="263"/>
            <p14:sldId id="322"/>
            <p14:sldId id="288"/>
            <p14:sldId id="290"/>
            <p14:sldId id="325"/>
            <p14:sldId id="323"/>
            <p14:sldId id="289"/>
            <p14:sldId id="326"/>
            <p14:sldId id="294"/>
            <p14:sldId id="293"/>
            <p14:sldId id="296"/>
            <p14:sldId id="292"/>
            <p14:sldId id="291"/>
            <p14:sldId id="295"/>
            <p14:sldId id="339"/>
            <p14:sldId id="327"/>
            <p14:sldId id="329"/>
            <p14:sldId id="331"/>
            <p14:sldId id="330"/>
            <p14:sldId id="328"/>
            <p14:sldId id="298"/>
            <p14:sldId id="299"/>
            <p14:sldId id="300"/>
            <p14:sldId id="301"/>
            <p14:sldId id="304"/>
            <p14:sldId id="297"/>
            <p14:sldId id="303"/>
            <p14:sldId id="332"/>
            <p14:sldId id="333"/>
            <p14:sldId id="334"/>
            <p14:sldId id="338"/>
            <p14:sldId id="335"/>
            <p14:sldId id="336"/>
            <p14:sldId id="337"/>
            <p14:sldId id="307"/>
            <p14:sldId id="308"/>
            <p14:sldId id="340"/>
            <p14:sldId id="309"/>
            <p14:sldId id="310"/>
            <p14:sldId id="311"/>
            <p14:sldId id="312"/>
            <p14:sldId id="313"/>
            <p14:sldId id="316"/>
            <p14:sldId id="317"/>
            <p14:sldId id="318"/>
            <p14:sldId id="314"/>
            <p14:sldId id="321"/>
            <p14:sldId id="319"/>
            <p14:sldId id="320"/>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0555A"/>
    <a:srgbClr val="000000"/>
    <a:srgbClr val="FF641E"/>
    <a:srgbClr val="E6F0F8"/>
    <a:srgbClr val="0569B9"/>
    <a:srgbClr val="001E69"/>
    <a:srgbClr val="823278"/>
    <a:srgbClr val="DC281E"/>
    <a:srgbClr val="C8AA78"/>
    <a:srgbClr val="FFD2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898" autoAdjust="0"/>
    <p:restoredTop sz="78530" autoAdjust="0"/>
  </p:normalViewPr>
  <p:slideViewPr>
    <p:cSldViewPr snapToGrid="0" showGuides="1">
      <p:cViewPr>
        <p:scale>
          <a:sx n="91" d="100"/>
          <a:sy n="91" d="100"/>
        </p:scale>
        <p:origin x="824" y="224"/>
      </p:cViewPr>
      <p:guideLst/>
    </p:cSldViewPr>
  </p:slideViewPr>
  <p:outlineViewPr>
    <p:cViewPr>
      <p:scale>
        <a:sx n="33" d="100"/>
        <a:sy n="33" d="100"/>
      </p:scale>
      <p:origin x="0" y="-600"/>
    </p:cViewPr>
  </p:outlineViewPr>
  <p:notesTextViewPr>
    <p:cViewPr>
      <p:scale>
        <a:sx n="70" d="100"/>
        <a:sy n="70" d="100"/>
      </p:scale>
      <p:origin x="0" y="0"/>
    </p:cViewPr>
  </p:notesTextViewPr>
  <p:notesViewPr>
    <p:cSldViewPr snapToGrid="0" showGuides="1">
      <p:cViewPr varScale="1">
        <p:scale>
          <a:sx n="99" d="100"/>
          <a:sy n="99" d="100"/>
        </p:scale>
        <p:origin x="-3492" y="-96"/>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GB" dirty="0"/>
          </a:p>
        </p:txBody>
      </p:sp>
      <p:sp>
        <p:nvSpPr>
          <p:cNvPr id="5" name="Notes Placeholder 4"/>
          <p:cNvSpPr>
            <a:spLocks noGrp="1"/>
          </p:cNvSpPr>
          <p:nvPr>
            <p:ph type="body" sz="quarter" idx="3"/>
          </p:nvPr>
        </p:nvSpPr>
        <p:spPr>
          <a:xfrm>
            <a:off x="1124744" y="4343400"/>
            <a:ext cx="4608512"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7" name="Slide Number Placeholder 6"/>
          <p:cNvSpPr>
            <a:spLocks noGrp="1"/>
          </p:cNvSpPr>
          <p:nvPr>
            <p:ph type="sldNum" sz="quarter" idx="5"/>
          </p:nvPr>
        </p:nvSpPr>
        <p:spPr>
          <a:xfrm>
            <a:off x="6022876" y="8686800"/>
            <a:ext cx="835124" cy="457200"/>
          </a:xfrm>
          <a:prstGeom prst="rect">
            <a:avLst/>
          </a:prstGeom>
        </p:spPr>
        <p:txBody>
          <a:bodyPr vert="horz" lIns="91440" tIns="45720" rIns="91440" bIns="45720" rtlCol="0" anchor="b"/>
          <a:lstStyle>
            <a:lvl1pPr algn="r">
              <a:defRPr sz="1200">
                <a:latin typeface="Calibri" panose="020F0502020204030204" pitchFamily="34" charset="0"/>
                <a:cs typeface="Calibri" panose="020F0502020204030204" pitchFamily="34" charset="0"/>
              </a:defRPr>
            </a:lvl1pPr>
          </a:lstStyle>
          <a:p>
            <a:fld id="{49DD4D23-C98A-435E-AE88-9061F8349B02}" type="slidenum">
              <a:rPr lang="en-GB" smtClean="0"/>
              <a:pPr/>
              <a:t>‹#›</a:t>
            </a:fld>
            <a:endParaRPr lang="en-GB" dirty="0"/>
          </a:p>
        </p:txBody>
      </p:sp>
    </p:spTree>
    <p:extLst>
      <p:ext uri="{BB962C8B-B14F-4D97-AF65-F5344CB8AC3E}">
        <p14:creationId xmlns:p14="http://schemas.microsoft.com/office/powerpoint/2010/main" val="610033486"/>
      </p:ext>
    </p:extLst>
  </p:cSld>
  <p:clrMap bg1="lt1" tx1="dk1" bg2="lt2" tx2="dk2" accent1="accent1" accent2="accent2" accent3="accent3" accent4="accent4" accent5="accent5" accent6="accent6" hlink="hlink" folHlink="folHlink"/>
  <p:notesStyle>
    <a:lvl1pPr marL="0" algn="l" defTabSz="914377" rtl="0" eaLnBrk="1" latinLnBrk="0" hangingPunct="1">
      <a:defRPr sz="1200" kern="1200">
        <a:solidFill>
          <a:schemeClr val="tx1"/>
        </a:solidFill>
        <a:latin typeface="Calibri" panose="020F0502020204030204" pitchFamily="34" charset="0"/>
        <a:ea typeface="+mn-ea"/>
        <a:cs typeface="Calibri" panose="020F0502020204030204" pitchFamily="34" charset="0"/>
      </a:defRPr>
    </a:lvl1pPr>
    <a:lvl2pPr marL="457189" algn="l" defTabSz="914377" rtl="0" eaLnBrk="1" latinLnBrk="0" hangingPunct="1">
      <a:defRPr sz="1200" kern="1200">
        <a:solidFill>
          <a:schemeClr val="tx1"/>
        </a:solidFill>
        <a:latin typeface="Calibri" panose="020F0502020204030204" pitchFamily="34" charset="0"/>
        <a:ea typeface="+mn-ea"/>
        <a:cs typeface="Calibri" panose="020F0502020204030204" pitchFamily="34" charset="0"/>
      </a:defRPr>
    </a:lvl2pPr>
    <a:lvl3pPr marL="914377" algn="l" defTabSz="914377" rtl="0" eaLnBrk="1" latinLnBrk="0" hangingPunct="1">
      <a:defRPr sz="1200" kern="1200">
        <a:solidFill>
          <a:schemeClr val="tx1"/>
        </a:solidFill>
        <a:latin typeface="Calibri" panose="020F0502020204030204" pitchFamily="34" charset="0"/>
        <a:ea typeface="+mn-ea"/>
        <a:cs typeface="Calibri" panose="020F0502020204030204" pitchFamily="34" charset="0"/>
      </a:defRPr>
    </a:lvl3pPr>
    <a:lvl4pPr marL="1371566" algn="l" defTabSz="914377" rtl="0" eaLnBrk="1" latinLnBrk="0" hangingPunct="1">
      <a:defRPr sz="1200" kern="1200">
        <a:solidFill>
          <a:schemeClr val="tx1"/>
        </a:solidFill>
        <a:latin typeface="Calibri" panose="020F0502020204030204" pitchFamily="34" charset="0"/>
        <a:ea typeface="+mn-ea"/>
        <a:cs typeface="Calibri" panose="020F0502020204030204" pitchFamily="34" charset="0"/>
      </a:defRPr>
    </a:lvl4pPr>
    <a:lvl5pPr marL="1828754" algn="l" defTabSz="914377" rtl="0" eaLnBrk="1" latinLnBrk="0" hangingPunct="1">
      <a:defRPr sz="1200" kern="1200">
        <a:solidFill>
          <a:schemeClr val="tx1"/>
        </a:solidFill>
        <a:latin typeface="Calibri" panose="020F0502020204030204" pitchFamily="34" charset="0"/>
        <a:ea typeface="+mn-ea"/>
        <a:cs typeface="Calibri" panose="020F0502020204030204" pitchFamily="34" charset="0"/>
      </a:defRPr>
    </a:lvl5pPr>
    <a:lvl6pPr marL="2285943" algn="l" defTabSz="914377" rtl="0" eaLnBrk="1" latinLnBrk="0" hangingPunct="1">
      <a:defRPr sz="1200" kern="1200">
        <a:solidFill>
          <a:schemeClr val="tx1"/>
        </a:solidFill>
        <a:latin typeface="+mn-lt"/>
        <a:ea typeface="+mn-ea"/>
        <a:cs typeface="+mn-cs"/>
      </a:defRPr>
    </a:lvl6pPr>
    <a:lvl7pPr marL="2743131" algn="l" defTabSz="914377" rtl="0" eaLnBrk="1" latinLnBrk="0" hangingPunct="1">
      <a:defRPr sz="1200" kern="1200">
        <a:solidFill>
          <a:schemeClr val="tx1"/>
        </a:solidFill>
        <a:latin typeface="+mn-lt"/>
        <a:ea typeface="+mn-ea"/>
        <a:cs typeface="+mn-cs"/>
      </a:defRPr>
    </a:lvl7pPr>
    <a:lvl8pPr marL="3200320" algn="l" defTabSz="914377" rtl="0" eaLnBrk="1" latinLnBrk="0" hangingPunct="1">
      <a:defRPr sz="1200" kern="1200">
        <a:solidFill>
          <a:schemeClr val="tx1"/>
        </a:solidFill>
        <a:latin typeface="+mn-lt"/>
        <a:ea typeface="+mn-ea"/>
        <a:cs typeface="+mn-cs"/>
      </a:defRPr>
    </a:lvl8pPr>
    <a:lvl9pPr marL="3657509" algn="l" defTabSz="914377"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9DD4D23-C98A-435E-AE88-9061F8349B02}" type="slidenum">
              <a:rPr lang="en-GB" smtClean="0"/>
              <a:pPr/>
              <a:t>1</a:t>
            </a:fld>
            <a:endParaRPr lang="en-GB" dirty="0"/>
          </a:p>
        </p:txBody>
      </p:sp>
    </p:spTree>
    <p:extLst>
      <p:ext uri="{BB962C8B-B14F-4D97-AF65-F5344CB8AC3E}">
        <p14:creationId xmlns:p14="http://schemas.microsoft.com/office/powerpoint/2010/main" val="36128930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Challenge16 addresses the lack of redress measures for harm or adverse impacts. In AIRO, '</a:t>
            </a:r>
            <a:r>
              <a:rPr lang="en-IE" dirty="0" err="1"/>
              <a:t>hasRisk</a:t>
            </a:r>
            <a:r>
              <a:rPr lang="en-IE" dirty="0"/>
              <a:t>' and '</a:t>
            </a:r>
            <a:r>
              <a:rPr lang="en-IE" dirty="0" err="1"/>
              <a:t>hasSeverity</a:t>
            </a:r>
            <a:r>
              <a:rPr lang="en-IE" dirty="0"/>
              <a:t>' are directly relevant, as they can be used to identify and quantify the potential risks and impacts that might require redress. CIDS's '</a:t>
            </a:r>
            <a:r>
              <a:rPr lang="en-IE" dirty="0" err="1"/>
              <a:t>hasImportance</a:t>
            </a:r>
            <a:r>
              <a:rPr lang="en-IE" dirty="0"/>
              <a:t>' and '</a:t>
            </a:r>
            <a:r>
              <a:rPr lang="en-IE" dirty="0" err="1"/>
              <a:t>intendedimpact</a:t>
            </a:r>
            <a:r>
              <a:rPr lang="en-IE" dirty="0"/>
              <a:t>' concepts also align with Challenge16, as they help prioritize and contextualize the impacts, which is crucial when considering redress measures.</a:t>
            </a:r>
            <a:endParaRPr lang="en-US" dirty="0"/>
          </a:p>
        </p:txBody>
      </p:sp>
      <p:sp>
        <p:nvSpPr>
          <p:cNvPr id="4" name="Slide Number Placeholder 3"/>
          <p:cNvSpPr>
            <a:spLocks noGrp="1"/>
          </p:cNvSpPr>
          <p:nvPr>
            <p:ph type="sldNum" sz="quarter" idx="5"/>
          </p:nvPr>
        </p:nvSpPr>
        <p:spPr/>
        <p:txBody>
          <a:bodyPr/>
          <a:lstStyle/>
          <a:p>
            <a:fld id="{49DD4D23-C98A-435E-AE88-9061F8349B02}" type="slidenum">
              <a:rPr lang="en-GB" smtClean="0"/>
              <a:pPr/>
              <a:t>14</a:t>
            </a:fld>
            <a:endParaRPr lang="en-GB" dirty="0"/>
          </a:p>
        </p:txBody>
      </p:sp>
    </p:spTree>
    <p:extLst>
      <p:ext uri="{BB962C8B-B14F-4D97-AF65-F5344CB8AC3E}">
        <p14:creationId xmlns:p14="http://schemas.microsoft.com/office/powerpoint/2010/main" val="10537121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9DD4D23-C98A-435E-AE88-9061F8349B02}" type="slidenum">
              <a:rPr lang="en-GB" smtClean="0"/>
              <a:pPr/>
              <a:t>15</a:t>
            </a:fld>
            <a:endParaRPr lang="en-GB" dirty="0"/>
          </a:p>
        </p:txBody>
      </p:sp>
    </p:spTree>
    <p:extLst>
      <p:ext uri="{BB962C8B-B14F-4D97-AF65-F5344CB8AC3E}">
        <p14:creationId xmlns:p14="http://schemas.microsoft.com/office/powerpoint/2010/main" val="34938764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see that GPT miss some </a:t>
            </a:r>
            <a:r>
              <a:rPr lang="en-US" dirty="0" err="1"/>
              <a:t>poperties</a:t>
            </a:r>
            <a:r>
              <a:rPr lang="en-US" dirty="0"/>
              <a:t>, but </a:t>
            </a:r>
            <a:r>
              <a:rPr lang="en-US" dirty="0" err="1"/>
              <a:t>claude</a:t>
            </a:r>
            <a:r>
              <a:rPr lang="en-US" dirty="0"/>
              <a:t> not.</a:t>
            </a:r>
          </a:p>
        </p:txBody>
      </p:sp>
      <p:sp>
        <p:nvSpPr>
          <p:cNvPr id="4" name="Slide Number Placeholder 3"/>
          <p:cNvSpPr>
            <a:spLocks noGrp="1"/>
          </p:cNvSpPr>
          <p:nvPr>
            <p:ph type="sldNum" sz="quarter" idx="5"/>
          </p:nvPr>
        </p:nvSpPr>
        <p:spPr/>
        <p:txBody>
          <a:bodyPr/>
          <a:lstStyle/>
          <a:p>
            <a:fld id="{49DD4D23-C98A-435E-AE88-9061F8349B02}" type="slidenum">
              <a:rPr lang="en-GB" smtClean="0"/>
              <a:pPr/>
              <a:t>24</a:t>
            </a:fld>
            <a:endParaRPr lang="en-GB" dirty="0"/>
          </a:p>
        </p:txBody>
      </p:sp>
    </p:spTree>
    <p:extLst>
      <p:ext uri="{BB962C8B-B14F-4D97-AF65-F5344CB8AC3E}">
        <p14:creationId xmlns:p14="http://schemas.microsoft.com/office/powerpoint/2010/main" val="10778760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figure show more clearly.</a:t>
            </a:r>
          </a:p>
          <a:p>
            <a:endParaRPr lang="en-US" dirty="0"/>
          </a:p>
        </p:txBody>
      </p:sp>
      <p:sp>
        <p:nvSpPr>
          <p:cNvPr id="4" name="Slide Number Placeholder 3"/>
          <p:cNvSpPr>
            <a:spLocks noGrp="1"/>
          </p:cNvSpPr>
          <p:nvPr>
            <p:ph type="sldNum" sz="quarter" idx="5"/>
          </p:nvPr>
        </p:nvSpPr>
        <p:spPr/>
        <p:txBody>
          <a:bodyPr/>
          <a:lstStyle/>
          <a:p>
            <a:fld id="{49DD4D23-C98A-435E-AE88-9061F8349B02}" type="slidenum">
              <a:rPr lang="en-GB" smtClean="0"/>
              <a:pPr/>
              <a:t>25</a:t>
            </a:fld>
            <a:endParaRPr lang="en-GB" dirty="0"/>
          </a:p>
        </p:txBody>
      </p:sp>
    </p:spTree>
    <p:extLst>
      <p:ext uri="{BB962C8B-B14F-4D97-AF65-F5344CB8AC3E}">
        <p14:creationId xmlns:p14="http://schemas.microsoft.com/office/powerpoint/2010/main" val="32832037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50 instances are extracted to a csv for analysis.</a:t>
            </a:r>
          </a:p>
        </p:txBody>
      </p:sp>
      <p:sp>
        <p:nvSpPr>
          <p:cNvPr id="4" name="Slide Number Placeholder 3"/>
          <p:cNvSpPr>
            <a:spLocks noGrp="1"/>
          </p:cNvSpPr>
          <p:nvPr>
            <p:ph type="sldNum" sz="quarter" idx="5"/>
          </p:nvPr>
        </p:nvSpPr>
        <p:spPr/>
        <p:txBody>
          <a:bodyPr/>
          <a:lstStyle/>
          <a:p>
            <a:fld id="{49DD4D23-C98A-435E-AE88-9061F8349B02}" type="slidenum">
              <a:rPr lang="en-GB" smtClean="0"/>
              <a:pPr/>
              <a:t>26</a:t>
            </a:fld>
            <a:endParaRPr lang="en-GB" dirty="0"/>
          </a:p>
        </p:txBody>
      </p:sp>
    </p:spTree>
    <p:extLst>
      <p:ext uri="{BB962C8B-B14F-4D97-AF65-F5344CB8AC3E}">
        <p14:creationId xmlns:p14="http://schemas.microsoft.com/office/powerpoint/2010/main" val="19054387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9DD4D23-C98A-435E-AE88-9061F8349B02}" type="slidenum">
              <a:rPr lang="en-GB" smtClean="0"/>
              <a:pPr/>
              <a:t>27</a:t>
            </a:fld>
            <a:endParaRPr lang="en-GB" dirty="0"/>
          </a:p>
        </p:txBody>
      </p:sp>
    </p:spTree>
    <p:extLst>
      <p:ext uri="{BB962C8B-B14F-4D97-AF65-F5344CB8AC3E}">
        <p14:creationId xmlns:p14="http://schemas.microsoft.com/office/powerpoint/2010/main" val="23404463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US" altLang="zh-CN" dirty="0"/>
              <a:t>The</a:t>
            </a:r>
            <a:r>
              <a:rPr lang="zh-CN" altLang="en-US" dirty="0"/>
              <a:t> </a:t>
            </a:r>
            <a:r>
              <a:rPr lang="en-US" altLang="zh-CN" dirty="0"/>
              <a:t>basic</a:t>
            </a:r>
            <a:r>
              <a:rPr lang="zh-CN" altLang="en-US" dirty="0"/>
              <a:t> </a:t>
            </a:r>
            <a:r>
              <a:rPr lang="en-US" altLang="zh-CN" dirty="0"/>
              <a:t>things</a:t>
            </a:r>
            <a:r>
              <a:rPr lang="zh-CN" altLang="en-US" dirty="0"/>
              <a:t> </a:t>
            </a:r>
            <a:r>
              <a:rPr lang="en-US" altLang="zh-CN" dirty="0"/>
              <a:t>like</a:t>
            </a:r>
            <a:r>
              <a:rPr lang="zh-CN" altLang="en-US" dirty="0"/>
              <a:t> </a:t>
            </a:r>
            <a:r>
              <a:rPr lang="en-US" altLang="zh-CN" dirty="0"/>
              <a:t>report</a:t>
            </a:r>
            <a:r>
              <a:rPr lang="zh-CN" altLang="en-US" dirty="0"/>
              <a:t> </a:t>
            </a:r>
            <a:r>
              <a:rPr lang="en-US" altLang="zh-CN" dirty="0"/>
              <a:t>name</a:t>
            </a:r>
            <a:r>
              <a:rPr lang="zh-CN" altLang="en-US" dirty="0"/>
              <a:t> </a:t>
            </a:r>
            <a:r>
              <a:rPr lang="en-US" altLang="zh-CN" dirty="0"/>
              <a:t>link</a:t>
            </a:r>
            <a:r>
              <a:rPr lang="zh-CN" altLang="en-US" dirty="0"/>
              <a:t> </a:t>
            </a:r>
            <a:r>
              <a:rPr lang="en-US" altLang="zh-CN" dirty="0"/>
              <a:t>is</a:t>
            </a:r>
            <a:r>
              <a:rPr lang="zh-CN" altLang="en-US" dirty="0"/>
              <a:t> </a:t>
            </a:r>
            <a:r>
              <a:rPr lang="en-US" altLang="zh-CN" dirty="0"/>
              <a:t>extracted</a:t>
            </a:r>
            <a:r>
              <a:rPr lang="zh-CN" altLang="en-US" dirty="0"/>
              <a:t> </a:t>
            </a:r>
            <a:r>
              <a:rPr lang="en-US" altLang="zh-CN" dirty="0"/>
              <a:t>successfully,</a:t>
            </a:r>
            <a:r>
              <a:rPr lang="zh-CN" altLang="en-US" dirty="0"/>
              <a:t> </a:t>
            </a:r>
            <a:r>
              <a:rPr lang="en-US" altLang="zh-CN" dirty="0"/>
              <a:t>which</a:t>
            </a:r>
            <a:r>
              <a:rPr lang="zh-CN" altLang="en-US" dirty="0"/>
              <a:t> </a:t>
            </a:r>
            <a:r>
              <a:rPr lang="en-US" altLang="zh-CN" dirty="0"/>
              <a:t>means</a:t>
            </a:r>
            <a:r>
              <a:rPr lang="zh-CN" altLang="en-US" dirty="0"/>
              <a:t> </a:t>
            </a:r>
            <a:r>
              <a:rPr lang="en-US" altLang="zh-CN" dirty="0"/>
              <a:t>that</a:t>
            </a:r>
            <a:r>
              <a:rPr lang="zh-CN" altLang="en-US" dirty="0"/>
              <a:t> </a:t>
            </a:r>
            <a:r>
              <a:rPr lang="en-US" altLang="zh-CN" dirty="0"/>
              <a:t>LLM</a:t>
            </a:r>
            <a:r>
              <a:rPr lang="zh-CN" altLang="en-US" dirty="0"/>
              <a:t> </a:t>
            </a:r>
            <a:r>
              <a:rPr lang="en-US" altLang="zh-CN" dirty="0"/>
              <a:t>do</a:t>
            </a:r>
            <a:r>
              <a:rPr lang="zh-CN" altLang="en-US" dirty="0"/>
              <a:t> </a:t>
            </a:r>
            <a:r>
              <a:rPr lang="en-US" altLang="zh-CN" dirty="0"/>
              <a:t>well</a:t>
            </a:r>
            <a:r>
              <a:rPr lang="zh-CN" altLang="en-US" dirty="0"/>
              <a:t> </a:t>
            </a:r>
            <a:r>
              <a:rPr lang="en-US" altLang="zh-CN" dirty="0"/>
              <a:t>in</a:t>
            </a:r>
            <a:r>
              <a:rPr lang="zh-CN" altLang="en-US" dirty="0"/>
              <a:t> </a:t>
            </a:r>
            <a:r>
              <a:rPr lang="en-US" altLang="zh-CN" dirty="0"/>
              <a:t>extract</a:t>
            </a:r>
            <a:r>
              <a:rPr lang="zh-CN" altLang="en-US" dirty="0"/>
              <a:t> </a:t>
            </a:r>
            <a:r>
              <a:rPr lang="en-US" altLang="zh-CN" dirty="0"/>
              <a:t>needed</a:t>
            </a:r>
            <a:r>
              <a:rPr lang="zh-CN" altLang="en-US" dirty="0"/>
              <a:t> </a:t>
            </a:r>
            <a:r>
              <a:rPr lang="en-US" altLang="zh-CN" dirty="0"/>
              <a:t>information.</a:t>
            </a:r>
            <a:r>
              <a:rPr lang="zh-CN" altLang="en-US" dirty="0"/>
              <a:t> </a:t>
            </a:r>
            <a:r>
              <a:rPr lang="en-US" altLang="zh-CN" dirty="0"/>
              <a:t>For</a:t>
            </a:r>
            <a:r>
              <a:rPr lang="zh-CN" altLang="en-US" dirty="0"/>
              <a:t> </a:t>
            </a:r>
            <a:r>
              <a:rPr lang="en-US" altLang="zh-CN" dirty="0"/>
              <a:t>other</a:t>
            </a:r>
            <a:r>
              <a:rPr lang="zh-CN" altLang="en-US" dirty="0"/>
              <a:t> </a:t>
            </a:r>
            <a:r>
              <a:rPr lang="en-US" altLang="zh-CN" dirty="0"/>
              <a:t>things</a:t>
            </a:r>
            <a:r>
              <a:rPr lang="zh-CN" altLang="en-US" dirty="0"/>
              <a:t> </a:t>
            </a:r>
            <a:r>
              <a:rPr lang="en-US" altLang="zh-CN" dirty="0"/>
              <a:t>in</a:t>
            </a:r>
            <a:r>
              <a:rPr lang="zh-CN" altLang="en-US" dirty="0"/>
              <a:t> </a:t>
            </a:r>
            <a:r>
              <a:rPr lang="en-US" altLang="zh-CN" dirty="0"/>
              <a:t>basic</a:t>
            </a:r>
            <a:r>
              <a:rPr lang="zh-CN" altLang="en-US" dirty="0"/>
              <a:t> </a:t>
            </a:r>
            <a:r>
              <a:rPr lang="en-US" altLang="zh-CN" dirty="0"/>
              <a:t>things,</a:t>
            </a:r>
            <a:r>
              <a:rPr lang="zh-CN" altLang="en-US" dirty="0"/>
              <a:t> </a:t>
            </a:r>
            <a:r>
              <a:rPr lang="en-US" altLang="zh-CN" dirty="0"/>
              <a:t>most</a:t>
            </a:r>
            <a:r>
              <a:rPr lang="zh-CN" altLang="en-US" dirty="0"/>
              <a:t> </a:t>
            </a:r>
            <a:r>
              <a:rPr lang="en-US" altLang="zh-CN" dirty="0"/>
              <a:t>of</a:t>
            </a:r>
            <a:r>
              <a:rPr lang="zh-CN" altLang="en-US" dirty="0"/>
              <a:t> </a:t>
            </a:r>
            <a:r>
              <a:rPr lang="en-US" altLang="zh-CN" dirty="0"/>
              <a:t>them</a:t>
            </a:r>
            <a:r>
              <a:rPr lang="zh-CN" altLang="en-US" dirty="0"/>
              <a:t> </a:t>
            </a:r>
            <a:r>
              <a:rPr lang="en-US" altLang="zh-CN" dirty="0"/>
              <a:t>are</a:t>
            </a:r>
            <a:r>
              <a:rPr lang="zh-CN" altLang="en-US" dirty="0"/>
              <a:t> </a:t>
            </a:r>
            <a:r>
              <a:rPr lang="en-US" altLang="zh-CN" dirty="0"/>
              <a:t>around</a:t>
            </a:r>
            <a:r>
              <a:rPr lang="zh-CN" altLang="en-US" dirty="0"/>
              <a:t> </a:t>
            </a:r>
            <a:r>
              <a:rPr lang="en-US" altLang="zh-CN" dirty="0"/>
              <a:t>0.35.</a:t>
            </a:r>
            <a:r>
              <a:rPr lang="zh-CN" altLang="en-US" dirty="0"/>
              <a:t> </a:t>
            </a:r>
            <a:r>
              <a:rPr lang="en-US" altLang="zh-CN" dirty="0"/>
              <a:t>This</a:t>
            </a:r>
            <a:r>
              <a:rPr lang="zh-CN" altLang="en-US" dirty="0"/>
              <a:t> </a:t>
            </a:r>
            <a:r>
              <a:rPr lang="en-US" altLang="zh-CN" dirty="0"/>
              <a:t>may</a:t>
            </a:r>
            <a:r>
              <a:rPr lang="zh-CN" altLang="en-US" dirty="0"/>
              <a:t> </a:t>
            </a:r>
            <a:r>
              <a:rPr lang="en-US" altLang="zh-CN" dirty="0"/>
              <a:t>because</a:t>
            </a:r>
            <a:r>
              <a:rPr lang="zh-CN" altLang="en-US" dirty="0"/>
              <a:t> </a:t>
            </a:r>
            <a:r>
              <a:rPr lang="en-US" altLang="zh-CN" dirty="0"/>
              <a:t>of</a:t>
            </a:r>
            <a:r>
              <a:rPr lang="zh-CN" altLang="en-US" dirty="0"/>
              <a:t> </a:t>
            </a:r>
            <a:r>
              <a:rPr lang="en-US" altLang="zh-CN" dirty="0"/>
              <a:t>that</a:t>
            </a:r>
            <a:r>
              <a:rPr lang="zh-CN" altLang="en-US" dirty="0"/>
              <a:t> </a:t>
            </a:r>
            <a:r>
              <a:rPr lang="en-US" altLang="zh-CN" dirty="0"/>
              <a:t>they</a:t>
            </a:r>
            <a:r>
              <a:rPr lang="zh-CN" altLang="en-US" dirty="0"/>
              <a:t> </a:t>
            </a:r>
            <a:r>
              <a:rPr lang="en-US" altLang="zh-CN" dirty="0"/>
              <a:t>are</a:t>
            </a:r>
            <a:r>
              <a:rPr lang="zh-CN" altLang="en-US" dirty="0"/>
              <a:t> </a:t>
            </a:r>
            <a:r>
              <a:rPr lang="en-US" altLang="zh-CN" dirty="0" err="1"/>
              <a:t>summarzed</a:t>
            </a:r>
            <a:r>
              <a:rPr lang="zh-CN" altLang="en-US" dirty="0"/>
              <a:t> </a:t>
            </a:r>
            <a:r>
              <a:rPr lang="en-US" altLang="zh-CN" dirty="0"/>
              <a:t>by</a:t>
            </a:r>
            <a:r>
              <a:rPr lang="zh-CN" altLang="en-US" dirty="0"/>
              <a:t> </a:t>
            </a:r>
            <a:r>
              <a:rPr lang="en-US" altLang="zh-CN" dirty="0"/>
              <a:t>different</a:t>
            </a:r>
            <a:r>
              <a:rPr lang="zh-CN" altLang="en-US" dirty="0"/>
              <a:t> </a:t>
            </a:r>
            <a:r>
              <a:rPr lang="en-US" altLang="zh-CN" dirty="0"/>
              <a:t>LLMs,</a:t>
            </a:r>
            <a:r>
              <a:rPr lang="zh-CN" altLang="en-US" dirty="0"/>
              <a:t> </a:t>
            </a:r>
            <a:r>
              <a:rPr lang="en-US" altLang="zh-CN" dirty="0"/>
              <a:t>which</a:t>
            </a:r>
            <a:r>
              <a:rPr lang="zh-CN" altLang="en-US" dirty="0"/>
              <a:t> </a:t>
            </a:r>
            <a:r>
              <a:rPr lang="en-US" altLang="zh-CN" dirty="0"/>
              <a:t>may</a:t>
            </a:r>
            <a:r>
              <a:rPr lang="zh-CN" altLang="en-US" dirty="0"/>
              <a:t> </a:t>
            </a:r>
            <a:r>
              <a:rPr lang="en-US" altLang="zh-CN" dirty="0"/>
              <a:t>lead</a:t>
            </a:r>
            <a:r>
              <a:rPr lang="zh-CN" altLang="en-US" dirty="0"/>
              <a:t> </a:t>
            </a:r>
            <a:r>
              <a:rPr lang="en-US" altLang="zh-CN" dirty="0"/>
              <a:t>to</a:t>
            </a:r>
            <a:r>
              <a:rPr lang="zh-CN" altLang="en-US" dirty="0"/>
              <a:t> </a:t>
            </a:r>
            <a:r>
              <a:rPr lang="en-US" altLang="zh-CN" dirty="0"/>
              <a:t>different</a:t>
            </a:r>
            <a:r>
              <a:rPr lang="zh-CN" altLang="en-US" dirty="0"/>
              <a:t> </a:t>
            </a:r>
            <a:r>
              <a:rPr lang="en-US" altLang="zh-CN" dirty="0"/>
              <a:t>result</a:t>
            </a:r>
            <a:r>
              <a:rPr lang="zh-CN" altLang="en-US" dirty="0"/>
              <a:t> </a:t>
            </a:r>
            <a:r>
              <a:rPr lang="en-US" altLang="zh-CN" dirty="0"/>
              <a:t>and</a:t>
            </a:r>
            <a:r>
              <a:rPr lang="zh-CN" altLang="en-US" dirty="0"/>
              <a:t> </a:t>
            </a:r>
            <a:r>
              <a:rPr lang="en-US" altLang="zh-CN" dirty="0"/>
              <a:t>low</a:t>
            </a:r>
            <a:r>
              <a:rPr lang="zh-CN" altLang="en-US" dirty="0"/>
              <a:t> </a:t>
            </a:r>
            <a:r>
              <a:rPr lang="en-US" altLang="zh-CN" dirty="0" err="1"/>
              <a:t>simlarity</a:t>
            </a:r>
            <a:r>
              <a:rPr lang="zh-CN" altLang="en-US" dirty="0"/>
              <a:t> </a:t>
            </a:r>
            <a:r>
              <a:rPr lang="en-US" altLang="zh-CN" dirty="0"/>
              <a:t>scores.</a:t>
            </a:r>
            <a:r>
              <a:rPr lang="zh-CN" altLang="en-US" dirty="0"/>
              <a:t> </a:t>
            </a:r>
            <a:r>
              <a:rPr lang="en-US" altLang="zh-CN" dirty="0"/>
              <a:t>For</a:t>
            </a:r>
            <a:r>
              <a:rPr lang="zh-CN" altLang="en-US" dirty="0"/>
              <a:t> </a:t>
            </a:r>
            <a:r>
              <a:rPr lang="en-US" altLang="zh-CN" dirty="0"/>
              <a:t>the</a:t>
            </a:r>
            <a:r>
              <a:rPr lang="zh-CN" altLang="en-US" dirty="0"/>
              <a:t> </a:t>
            </a:r>
            <a:r>
              <a:rPr lang="en-US" altLang="zh-CN" dirty="0"/>
              <a:t>challenge,</a:t>
            </a:r>
            <a:r>
              <a:rPr lang="zh-CN" altLang="en-US" dirty="0"/>
              <a:t> </a:t>
            </a:r>
            <a:r>
              <a:rPr lang="en-US" altLang="zh-CN" dirty="0"/>
              <a:t>we</a:t>
            </a:r>
            <a:r>
              <a:rPr lang="zh-CN" altLang="en-US" dirty="0"/>
              <a:t> </a:t>
            </a:r>
            <a:r>
              <a:rPr lang="en-US" altLang="zh-CN" dirty="0"/>
              <a:t>can</a:t>
            </a:r>
            <a:r>
              <a:rPr lang="zh-CN" altLang="en-US" dirty="0"/>
              <a:t> </a:t>
            </a:r>
            <a:r>
              <a:rPr lang="en-US" altLang="zh-CN" dirty="0"/>
              <a:t>find</a:t>
            </a:r>
            <a:r>
              <a:rPr lang="zh-CN" altLang="en-US" dirty="0"/>
              <a:t> </a:t>
            </a:r>
            <a:r>
              <a:rPr lang="en-US" altLang="zh-CN" dirty="0"/>
              <a:t>that</a:t>
            </a:r>
            <a:r>
              <a:rPr lang="zh-CN" altLang="en-US" dirty="0"/>
              <a:t> </a:t>
            </a:r>
            <a:r>
              <a:rPr lang="en-US" altLang="zh-CN" dirty="0"/>
              <a:t>some</a:t>
            </a:r>
            <a:r>
              <a:rPr lang="zh-CN" altLang="en-US" dirty="0"/>
              <a:t> </a:t>
            </a:r>
            <a:r>
              <a:rPr lang="en-US" altLang="zh-CN" dirty="0"/>
              <a:t>of</a:t>
            </a:r>
            <a:r>
              <a:rPr lang="zh-CN" altLang="en-US" dirty="0"/>
              <a:t> </a:t>
            </a:r>
            <a:r>
              <a:rPr lang="en-US" altLang="zh-CN" dirty="0"/>
              <a:t>them</a:t>
            </a:r>
            <a:r>
              <a:rPr lang="zh-CN" altLang="en-US" dirty="0"/>
              <a:t> </a:t>
            </a:r>
            <a:r>
              <a:rPr lang="en-US" altLang="zh-CN" dirty="0"/>
              <a:t>are</a:t>
            </a:r>
            <a:r>
              <a:rPr lang="zh-CN" altLang="en-US" dirty="0"/>
              <a:t> </a:t>
            </a:r>
            <a:r>
              <a:rPr lang="en-US" altLang="zh-CN" dirty="0"/>
              <a:t>missing</a:t>
            </a:r>
            <a:r>
              <a:rPr lang="zh-CN" altLang="en-US" dirty="0"/>
              <a:t> </a:t>
            </a:r>
            <a:r>
              <a:rPr lang="en-US" altLang="zh-CN" dirty="0"/>
              <a:t>in</a:t>
            </a:r>
            <a:r>
              <a:rPr lang="zh-CN" altLang="en-US" dirty="0"/>
              <a:t> </a:t>
            </a:r>
            <a:r>
              <a:rPr lang="en-US" altLang="zh-CN" dirty="0"/>
              <a:t>frequency</a:t>
            </a:r>
            <a:r>
              <a:rPr lang="zh-CN" altLang="en-US" dirty="0"/>
              <a:t> </a:t>
            </a:r>
            <a:r>
              <a:rPr lang="en-US" altLang="zh-CN" dirty="0"/>
              <a:t>analysis</a:t>
            </a:r>
            <a:r>
              <a:rPr lang="zh-CN" altLang="en-US" dirty="0"/>
              <a:t> </a:t>
            </a:r>
            <a:r>
              <a:rPr lang="en-US" altLang="zh-CN" dirty="0"/>
              <a:t>which</a:t>
            </a:r>
            <a:r>
              <a:rPr lang="zh-CN" altLang="en-US" dirty="0"/>
              <a:t> </a:t>
            </a:r>
            <a:r>
              <a:rPr lang="en-US" altLang="zh-CN" dirty="0"/>
              <a:t>may</a:t>
            </a:r>
            <a:r>
              <a:rPr lang="zh-CN" altLang="en-US" dirty="0"/>
              <a:t> </a:t>
            </a:r>
            <a:r>
              <a:rPr lang="en-US" altLang="zh-CN" dirty="0"/>
              <a:t>lead</a:t>
            </a:r>
            <a:r>
              <a:rPr lang="zh-CN" altLang="en-US" dirty="0"/>
              <a:t> </a:t>
            </a:r>
            <a:r>
              <a:rPr lang="en-US" altLang="zh-CN" dirty="0"/>
              <a:t>to</a:t>
            </a:r>
            <a:r>
              <a:rPr lang="zh-CN" altLang="en-US" dirty="0"/>
              <a:t> </a:t>
            </a:r>
            <a:r>
              <a:rPr lang="en-US" altLang="zh-CN" dirty="0"/>
              <a:t>low</a:t>
            </a:r>
            <a:r>
              <a:rPr lang="zh-CN" altLang="en-US" dirty="0"/>
              <a:t> </a:t>
            </a:r>
            <a:r>
              <a:rPr lang="en-US" altLang="zh-CN" dirty="0"/>
              <a:t>similarity</a:t>
            </a:r>
            <a:r>
              <a:rPr lang="zh-CN" altLang="en-US" dirty="0"/>
              <a:t> </a:t>
            </a:r>
            <a:r>
              <a:rPr lang="en-US" altLang="zh-CN" dirty="0"/>
              <a:t>scores.</a:t>
            </a:r>
            <a:r>
              <a:rPr lang="zh-CN" altLang="en-US" dirty="0"/>
              <a:t>  </a:t>
            </a:r>
            <a:r>
              <a:rPr lang="en-US" altLang="zh-CN" dirty="0"/>
              <a:t>Which</a:t>
            </a:r>
            <a:r>
              <a:rPr lang="zh-CN" altLang="en-US" dirty="0"/>
              <a:t> </a:t>
            </a:r>
            <a:r>
              <a:rPr lang="en-US" altLang="zh-CN" dirty="0"/>
              <a:t>has</a:t>
            </a:r>
            <a:r>
              <a:rPr lang="zh-CN" altLang="en-US" dirty="0"/>
              <a:t> </a:t>
            </a:r>
            <a:r>
              <a:rPr lang="en-US" altLang="zh-CN" dirty="0"/>
              <a:t>an</a:t>
            </a:r>
            <a:r>
              <a:rPr lang="zh-CN" altLang="en-US" dirty="0"/>
              <a:t> </a:t>
            </a:r>
            <a:r>
              <a:rPr lang="en-US" altLang="zh-CN" dirty="0"/>
              <a:t>overall</a:t>
            </a:r>
            <a:r>
              <a:rPr lang="zh-CN" altLang="en-US" dirty="0"/>
              <a:t> </a:t>
            </a:r>
            <a:r>
              <a:rPr lang="en-US" altLang="zh-CN" dirty="0"/>
              <a:t>good</a:t>
            </a:r>
            <a:r>
              <a:rPr lang="zh-CN" altLang="en-US" dirty="0"/>
              <a:t> </a:t>
            </a:r>
            <a:r>
              <a:rPr lang="en-US" altLang="zh-CN" dirty="0"/>
              <a:t>result.</a:t>
            </a:r>
            <a:endParaRPr lang="en-US" dirty="0"/>
          </a:p>
          <a:p>
            <a:pPr marL="0" marR="0" lvl="0" indent="0" algn="l" defTabSz="914377" rtl="0" eaLnBrk="1" fontAlgn="auto" latinLnBrk="0" hangingPunct="1">
              <a:lnSpc>
                <a:spcPct val="100000"/>
              </a:lnSpc>
              <a:spcBef>
                <a:spcPts val="0"/>
              </a:spcBef>
              <a:spcAft>
                <a:spcPts val="0"/>
              </a:spcAft>
              <a:buClrTx/>
              <a:buSzTx/>
              <a:buFontTx/>
              <a:buNone/>
              <a:tabLst/>
              <a:defRPr/>
            </a:pPr>
            <a:r>
              <a:rPr lang="en-US" altLang="zh-CN" dirty="0"/>
              <a:t>Show</a:t>
            </a:r>
            <a:r>
              <a:rPr lang="zh-CN" altLang="en-US" dirty="0"/>
              <a:t> </a:t>
            </a:r>
            <a:r>
              <a:rPr lang="en-US" altLang="zh-CN" dirty="0"/>
              <a:t>the</a:t>
            </a:r>
            <a:r>
              <a:rPr lang="zh-CN" altLang="en-US" dirty="0"/>
              <a:t> </a:t>
            </a:r>
            <a:r>
              <a:rPr lang="en-US" altLang="zh-CN" dirty="0"/>
              <a:t>nice</a:t>
            </a:r>
            <a:r>
              <a:rPr lang="zh-CN" altLang="en-US" dirty="0"/>
              <a:t> </a:t>
            </a:r>
            <a:r>
              <a:rPr lang="en-US" altLang="zh-CN" dirty="0"/>
              <a:t>result</a:t>
            </a:r>
            <a:r>
              <a:rPr lang="zh-CN" altLang="en-US" dirty="0"/>
              <a:t> </a:t>
            </a:r>
            <a:r>
              <a:rPr lang="en-US" altLang="zh-CN" dirty="0"/>
              <a:t>from</a:t>
            </a:r>
            <a:r>
              <a:rPr lang="zh-CN" altLang="en-US" dirty="0"/>
              <a:t> </a:t>
            </a:r>
            <a:r>
              <a:rPr lang="en-US" altLang="zh-CN" dirty="0"/>
              <a:t>both</a:t>
            </a:r>
            <a:r>
              <a:rPr lang="zh-CN" altLang="en-US" dirty="0"/>
              <a:t> </a:t>
            </a:r>
            <a:r>
              <a:rPr lang="en-US" altLang="zh-CN" dirty="0"/>
              <a:t>LLMs.</a:t>
            </a:r>
            <a:endParaRPr lang="en-US" dirty="0"/>
          </a:p>
          <a:p>
            <a:pPr marL="0" marR="0" lvl="0" indent="0" algn="l" defTabSz="914377" rtl="0" eaLnBrk="1" fontAlgn="auto" latinLnBrk="0" hangingPunct="1">
              <a:lnSpc>
                <a:spcPct val="100000"/>
              </a:lnSpc>
              <a:spcBef>
                <a:spcPts val="0"/>
              </a:spcBef>
              <a:spcAft>
                <a:spcPts val="0"/>
              </a:spcAft>
              <a:buClrTx/>
              <a:buSzTx/>
              <a:buFontTx/>
              <a:buNone/>
              <a:tabLst/>
              <a:defRPr/>
            </a:pPr>
            <a:r>
              <a:rPr lang="en-US" dirty="0"/>
              <a:t>For the evaluation it’s acceptable</a:t>
            </a:r>
            <a:r>
              <a:rPr lang="zh-CN" altLang="en-US" dirty="0"/>
              <a:t> </a:t>
            </a:r>
            <a:r>
              <a:rPr lang="en-US" altLang="zh-CN" dirty="0"/>
              <a:t>since</a:t>
            </a:r>
            <a:r>
              <a:rPr lang="zh-CN" altLang="en-US" dirty="0"/>
              <a:t> </a:t>
            </a:r>
            <a:r>
              <a:rPr lang="en-US" altLang="zh-CN" dirty="0"/>
              <a:t>even</a:t>
            </a:r>
            <a:r>
              <a:rPr lang="zh-CN" altLang="en-US" dirty="0"/>
              <a:t> </a:t>
            </a:r>
            <a:r>
              <a:rPr lang="en-US" altLang="zh-CN" dirty="0"/>
              <a:t>human</a:t>
            </a:r>
            <a:r>
              <a:rPr lang="zh-CN" altLang="en-US" dirty="0"/>
              <a:t> </a:t>
            </a:r>
            <a:r>
              <a:rPr lang="en-US" altLang="zh-CN" dirty="0"/>
              <a:t>can’t</a:t>
            </a:r>
            <a:r>
              <a:rPr lang="zh-CN" altLang="en-US" dirty="0"/>
              <a:t> </a:t>
            </a:r>
            <a:r>
              <a:rPr lang="en-US" altLang="zh-CN" dirty="0"/>
              <a:t>have</a:t>
            </a:r>
            <a:r>
              <a:rPr lang="zh-CN" altLang="en-US" dirty="0"/>
              <a:t> </a:t>
            </a:r>
            <a:r>
              <a:rPr lang="en-US" altLang="zh-CN" dirty="0"/>
              <a:t>the</a:t>
            </a:r>
            <a:r>
              <a:rPr lang="zh-CN" altLang="en-US" dirty="0"/>
              <a:t> </a:t>
            </a:r>
            <a:r>
              <a:rPr lang="en-US" altLang="zh-CN" dirty="0"/>
              <a:t>same</a:t>
            </a:r>
            <a:r>
              <a:rPr lang="zh-CN" altLang="en-US" dirty="0"/>
              <a:t> </a:t>
            </a:r>
            <a:r>
              <a:rPr lang="en-US" altLang="zh-CN" dirty="0"/>
              <a:t>evaluation</a:t>
            </a:r>
            <a:r>
              <a:rPr lang="zh-CN" altLang="en-US" dirty="0"/>
              <a:t> </a:t>
            </a:r>
            <a:r>
              <a:rPr lang="en-US" altLang="zh-CN" dirty="0"/>
              <a:t>same.</a:t>
            </a:r>
            <a:r>
              <a:rPr lang="zh-CN" altLang="en-US" dirty="0"/>
              <a:t> </a:t>
            </a:r>
            <a:r>
              <a:rPr lang="en-US" altLang="zh-CN" dirty="0"/>
              <a:t>But</a:t>
            </a:r>
            <a:r>
              <a:rPr lang="zh-CN" altLang="en-US" dirty="0"/>
              <a:t> </a:t>
            </a:r>
            <a:r>
              <a:rPr lang="en-US" altLang="zh-CN" dirty="0"/>
              <a:t>if</a:t>
            </a:r>
            <a:r>
              <a:rPr lang="zh-CN" altLang="en-US" dirty="0"/>
              <a:t> </a:t>
            </a:r>
            <a:r>
              <a:rPr lang="en-US" altLang="zh-CN" dirty="0"/>
              <a:t>the</a:t>
            </a:r>
            <a:r>
              <a:rPr lang="zh-CN" altLang="en-US" dirty="0"/>
              <a:t> </a:t>
            </a:r>
            <a:r>
              <a:rPr lang="en-US" altLang="zh-CN" dirty="0"/>
              <a:t>impact</a:t>
            </a:r>
            <a:r>
              <a:rPr lang="zh-CN" altLang="en-US" dirty="0"/>
              <a:t> </a:t>
            </a:r>
            <a:r>
              <a:rPr lang="en-US" altLang="zh-CN" dirty="0"/>
              <a:t>level</a:t>
            </a:r>
            <a:r>
              <a:rPr lang="zh-CN" altLang="en-US" dirty="0"/>
              <a:t> </a:t>
            </a:r>
            <a:r>
              <a:rPr lang="en-US" altLang="zh-CN" dirty="0"/>
              <a:t>is</a:t>
            </a:r>
            <a:r>
              <a:rPr lang="zh-CN" altLang="en-US" dirty="0"/>
              <a:t> </a:t>
            </a:r>
            <a:r>
              <a:rPr lang="en-US" altLang="zh-CN" dirty="0"/>
              <a:t>kind</a:t>
            </a:r>
            <a:r>
              <a:rPr lang="zh-CN" altLang="en-US" dirty="0"/>
              <a:t> </a:t>
            </a:r>
            <a:r>
              <a:rPr lang="en-US" altLang="zh-CN" dirty="0"/>
              <a:t>of</a:t>
            </a:r>
            <a:r>
              <a:rPr lang="zh-CN" altLang="en-US" dirty="0"/>
              <a:t> </a:t>
            </a:r>
            <a:r>
              <a:rPr lang="en-US" altLang="zh-CN" dirty="0"/>
              <a:t>similar,</a:t>
            </a:r>
            <a:r>
              <a:rPr lang="zh-CN" altLang="en-US" dirty="0"/>
              <a:t> </a:t>
            </a:r>
            <a:r>
              <a:rPr lang="en-US" altLang="zh-CN" dirty="0"/>
              <a:t>then</a:t>
            </a:r>
            <a:r>
              <a:rPr lang="zh-CN" altLang="en-US" dirty="0"/>
              <a:t> </a:t>
            </a:r>
            <a:r>
              <a:rPr lang="en-US" altLang="zh-CN" dirty="0"/>
              <a:t>the</a:t>
            </a:r>
            <a:r>
              <a:rPr lang="zh-CN" altLang="en-US" dirty="0"/>
              <a:t> </a:t>
            </a:r>
            <a:r>
              <a:rPr lang="en-US" altLang="zh-CN" dirty="0"/>
              <a:t>result</a:t>
            </a:r>
            <a:r>
              <a:rPr lang="zh-CN" altLang="en-US" dirty="0"/>
              <a:t> </a:t>
            </a:r>
            <a:r>
              <a:rPr lang="en-US" altLang="zh-CN" dirty="0"/>
              <a:t>is</a:t>
            </a:r>
            <a:r>
              <a:rPr lang="zh-CN" altLang="en-US" dirty="0"/>
              <a:t> </a:t>
            </a:r>
            <a:r>
              <a:rPr lang="en-IE" altLang="zh-CN" dirty="0"/>
              <a:t>credible</a:t>
            </a:r>
            <a:r>
              <a:rPr lang="en-US" altLang="zh-CN" dirty="0"/>
              <a:t>.</a:t>
            </a:r>
            <a:r>
              <a:rPr lang="en-US" dirty="0"/>
              <a:t> Which means that the LLM can judge the incidents well in the same context, which means that it’s can be a possible way to use LLMs to do the AI impact assessment. This can be used to face the need of EU AI Act.</a:t>
            </a:r>
          </a:p>
        </p:txBody>
      </p:sp>
      <p:sp>
        <p:nvSpPr>
          <p:cNvPr id="4" name="Slide Number Placeholder 3"/>
          <p:cNvSpPr>
            <a:spLocks noGrp="1"/>
          </p:cNvSpPr>
          <p:nvPr>
            <p:ph type="sldNum" sz="quarter" idx="5"/>
          </p:nvPr>
        </p:nvSpPr>
        <p:spPr/>
        <p:txBody>
          <a:bodyPr/>
          <a:lstStyle/>
          <a:p>
            <a:fld id="{49DD4D23-C98A-435E-AE88-9061F8349B02}" type="slidenum">
              <a:rPr lang="en-GB" smtClean="0"/>
              <a:pPr/>
              <a:t>28</a:t>
            </a:fld>
            <a:endParaRPr lang="en-GB" dirty="0"/>
          </a:p>
        </p:txBody>
      </p:sp>
    </p:spTree>
    <p:extLst>
      <p:ext uri="{BB962C8B-B14F-4D97-AF65-F5344CB8AC3E}">
        <p14:creationId xmlns:p14="http://schemas.microsoft.com/office/powerpoint/2010/main" val="21681782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US" altLang="zh-CN" dirty="0"/>
              <a:t>The</a:t>
            </a:r>
            <a:r>
              <a:rPr lang="zh-CN" altLang="en-US" dirty="0"/>
              <a:t> </a:t>
            </a:r>
            <a:r>
              <a:rPr lang="en-US" altLang="zh-CN" dirty="0"/>
              <a:t>basic</a:t>
            </a:r>
            <a:r>
              <a:rPr lang="zh-CN" altLang="en-US" dirty="0"/>
              <a:t> </a:t>
            </a:r>
            <a:r>
              <a:rPr lang="en-US" altLang="zh-CN" dirty="0"/>
              <a:t>things</a:t>
            </a:r>
            <a:r>
              <a:rPr lang="zh-CN" altLang="en-US" dirty="0"/>
              <a:t> </a:t>
            </a:r>
            <a:r>
              <a:rPr lang="en-US" altLang="zh-CN" dirty="0"/>
              <a:t>like</a:t>
            </a:r>
            <a:r>
              <a:rPr lang="zh-CN" altLang="en-US" dirty="0"/>
              <a:t> </a:t>
            </a:r>
            <a:r>
              <a:rPr lang="en-US" altLang="zh-CN" dirty="0"/>
              <a:t>report</a:t>
            </a:r>
            <a:r>
              <a:rPr lang="zh-CN" altLang="en-US" dirty="0"/>
              <a:t> </a:t>
            </a:r>
            <a:r>
              <a:rPr lang="en-US" altLang="zh-CN" dirty="0"/>
              <a:t>name</a:t>
            </a:r>
            <a:r>
              <a:rPr lang="zh-CN" altLang="en-US" dirty="0"/>
              <a:t> </a:t>
            </a:r>
            <a:r>
              <a:rPr lang="en-US" altLang="zh-CN" dirty="0"/>
              <a:t>link</a:t>
            </a:r>
            <a:r>
              <a:rPr lang="zh-CN" altLang="en-US" dirty="0"/>
              <a:t> </a:t>
            </a:r>
            <a:r>
              <a:rPr lang="en-US" altLang="zh-CN" dirty="0"/>
              <a:t>is</a:t>
            </a:r>
            <a:r>
              <a:rPr lang="zh-CN" altLang="en-US" dirty="0"/>
              <a:t> </a:t>
            </a:r>
            <a:r>
              <a:rPr lang="en-US" altLang="zh-CN" dirty="0"/>
              <a:t>extracted</a:t>
            </a:r>
            <a:r>
              <a:rPr lang="zh-CN" altLang="en-US" dirty="0"/>
              <a:t> </a:t>
            </a:r>
            <a:r>
              <a:rPr lang="en-US" altLang="zh-CN" dirty="0"/>
              <a:t>successfully,</a:t>
            </a:r>
            <a:r>
              <a:rPr lang="zh-CN" altLang="en-US" dirty="0"/>
              <a:t> </a:t>
            </a:r>
            <a:r>
              <a:rPr lang="en-US" altLang="zh-CN" dirty="0"/>
              <a:t>which</a:t>
            </a:r>
            <a:r>
              <a:rPr lang="zh-CN" altLang="en-US" dirty="0"/>
              <a:t> </a:t>
            </a:r>
            <a:r>
              <a:rPr lang="en-US" altLang="zh-CN" dirty="0"/>
              <a:t>means</a:t>
            </a:r>
            <a:r>
              <a:rPr lang="zh-CN" altLang="en-US" dirty="0"/>
              <a:t> </a:t>
            </a:r>
            <a:r>
              <a:rPr lang="en-US" altLang="zh-CN" dirty="0"/>
              <a:t>that</a:t>
            </a:r>
            <a:r>
              <a:rPr lang="zh-CN" altLang="en-US" dirty="0"/>
              <a:t> </a:t>
            </a:r>
            <a:r>
              <a:rPr lang="en-US" altLang="zh-CN" dirty="0"/>
              <a:t>LLM</a:t>
            </a:r>
            <a:r>
              <a:rPr lang="zh-CN" altLang="en-US" dirty="0"/>
              <a:t> </a:t>
            </a:r>
            <a:r>
              <a:rPr lang="en-US" altLang="zh-CN" dirty="0"/>
              <a:t>do</a:t>
            </a:r>
            <a:r>
              <a:rPr lang="zh-CN" altLang="en-US" dirty="0"/>
              <a:t> </a:t>
            </a:r>
            <a:r>
              <a:rPr lang="en-US" altLang="zh-CN" dirty="0"/>
              <a:t>well</a:t>
            </a:r>
            <a:r>
              <a:rPr lang="zh-CN" altLang="en-US" dirty="0"/>
              <a:t> </a:t>
            </a:r>
            <a:r>
              <a:rPr lang="en-US" altLang="zh-CN" dirty="0"/>
              <a:t>in</a:t>
            </a:r>
            <a:r>
              <a:rPr lang="zh-CN" altLang="en-US" dirty="0"/>
              <a:t> </a:t>
            </a:r>
            <a:r>
              <a:rPr lang="en-US" altLang="zh-CN" dirty="0"/>
              <a:t>extract</a:t>
            </a:r>
            <a:r>
              <a:rPr lang="zh-CN" altLang="en-US" dirty="0"/>
              <a:t> </a:t>
            </a:r>
            <a:r>
              <a:rPr lang="en-US" altLang="zh-CN" dirty="0"/>
              <a:t>needed</a:t>
            </a:r>
            <a:r>
              <a:rPr lang="zh-CN" altLang="en-US" dirty="0"/>
              <a:t> </a:t>
            </a:r>
            <a:r>
              <a:rPr lang="en-US" altLang="zh-CN" dirty="0"/>
              <a:t>information.</a:t>
            </a:r>
            <a:r>
              <a:rPr lang="zh-CN" altLang="en-US" dirty="0"/>
              <a:t> </a:t>
            </a:r>
            <a:r>
              <a:rPr lang="en-US" altLang="zh-CN" dirty="0"/>
              <a:t>For</a:t>
            </a:r>
            <a:r>
              <a:rPr lang="zh-CN" altLang="en-US" dirty="0"/>
              <a:t> </a:t>
            </a:r>
            <a:r>
              <a:rPr lang="en-US" altLang="zh-CN" dirty="0"/>
              <a:t>other</a:t>
            </a:r>
            <a:r>
              <a:rPr lang="zh-CN" altLang="en-US" dirty="0"/>
              <a:t> </a:t>
            </a:r>
            <a:r>
              <a:rPr lang="en-US" altLang="zh-CN" dirty="0"/>
              <a:t>things</a:t>
            </a:r>
            <a:r>
              <a:rPr lang="zh-CN" altLang="en-US" dirty="0"/>
              <a:t> </a:t>
            </a:r>
            <a:r>
              <a:rPr lang="en-US" altLang="zh-CN" dirty="0"/>
              <a:t>in</a:t>
            </a:r>
            <a:r>
              <a:rPr lang="zh-CN" altLang="en-US" dirty="0"/>
              <a:t> </a:t>
            </a:r>
            <a:r>
              <a:rPr lang="en-US" altLang="zh-CN" dirty="0"/>
              <a:t>basic</a:t>
            </a:r>
            <a:r>
              <a:rPr lang="zh-CN" altLang="en-US" dirty="0"/>
              <a:t> </a:t>
            </a:r>
            <a:r>
              <a:rPr lang="en-US" altLang="zh-CN" dirty="0"/>
              <a:t>things,</a:t>
            </a:r>
            <a:r>
              <a:rPr lang="zh-CN" altLang="en-US" dirty="0"/>
              <a:t> </a:t>
            </a:r>
            <a:r>
              <a:rPr lang="en-US" altLang="zh-CN" dirty="0"/>
              <a:t>most</a:t>
            </a:r>
            <a:r>
              <a:rPr lang="zh-CN" altLang="en-US" dirty="0"/>
              <a:t> </a:t>
            </a:r>
            <a:r>
              <a:rPr lang="en-US" altLang="zh-CN" dirty="0"/>
              <a:t>of</a:t>
            </a:r>
            <a:r>
              <a:rPr lang="zh-CN" altLang="en-US" dirty="0"/>
              <a:t> </a:t>
            </a:r>
            <a:r>
              <a:rPr lang="en-US" altLang="zh-CN" dirty="0"/>
              <a:t>them</a:t>
            </a:r>
            <a:r>
              <a:rPr lang="zh-CN" altLang="en-US" dirty="0"/>
              <a:t> </a:t>
            </a:r>
            <a:r>
              <a:rPr lang="en-US" altLang="zh-CN" dirty="0"/>
              <a:t>are</a:t>
            </a:r>
            <a:r>
              <a:rPr lang="zh-CN" altLang="en-US" dirty="0"/>
              <a:t> </a:t>
            </a:r>
            <a:r>
              <a:rPr lang="en-US" altLang="zh-CN" dirty="0"/>
              <a:t>around</a:t>
            </a:r>
            <a:r>
              <a:rPr lang="zh-CN" altLang="en-US" dirty="0"/>
              <a:t> </a:t>
            </a:r>
            <a:r>
              <a:rPr lang="en-US" altLang="zh-CN" dirty="0"/>
              <a:t>0.35.</a:t>
            </a:r>
            <a:r>
              <a:rPr lang="zh-CN" altLang="en-US" dirty="0"/>
              <a:t> </a:t>
            </a:r>
            <a:r>
              <a:rPr lang="en-US" altLang="zh-CN" dirty="0"/>
              <a:t>This</a:t>
            </a:r>
            <a:r>
              <a:rPr lang="zh-CN" altLang="en-US" dirty="0"/>
              <a:t> </a:t>
            </a:r>
            <a:r>
              <a:rPr lang="en-US" altLang="zh-CN" dirty="0"/>
              <a:t>may</a:t>
            </a:r>
            <a:r>
              <a:rPr lang="zh-CN" altLang="en-US" dirty="0"/>
              <a:t> </a:t>
            </a:r>
            <a:r>
              <a:rPr lang="en-US" altLang="zh-CN" dirty="0"/>
              <a:t>because</a:t>
            </a:r>
            <a:r>
              <a:rPr lang="zh-CN" altLang="en-US" dirty="0"/>
              <a:t> </a:t>
            </a:r>
            <a:r>
              <a:rPr lang="en-US" altLang="zh-CN" dirty="0"/>
              <a:t>of</a:t>
            </a:r>
            <a:r>
              <a:rPr lang="zh-CN" altLang="en-US" dirty="0"/>
              <a:t> </a:t>
            </a:r>
            <a:r>
              <a:rPr lang="en-US" altLang="zh-CN" dirty="0"/>
              <a:t>that</a:t>
            </a:r>
            <a:r>
              <a:rPr lang="zh-CN" altLang="en-US" dirty="0"/>
              <a:t> </a:t>
            </a:r>
            <a:r>
              <a:rPr lang="en-US" altLang="zh-CN" dirty="0"/>
              <a:t>they</a:t>
            </a:r>
            <a:r>
              <a:rPr lang="zh-CN" altLang="en-US" dirty="0"/>
              <a:t> </a:t>
            </a:r>
            <a:r>
              <a:rPr lang="en-US" altLang="zh-CN" dirty="0"/>
              <a:t>are</a:t>
            </a:r>
            <a:r>
              <a:rPr lang="zh-CN" altLang="en-US" dirty="0"/>
              <a:t> </a:t>
            </a:r>
            <a:r>
              <a:rPr lang="en-US" altLang="zh-CN" dirty="0"/>
              <a:t>summarized</a:t>
            </a:r>
            <a:r>
              <a:rPr lang="zh-CN" altLang="en-US" dirty="0"/>
              <a:t> </a:t>
            </a:r>
            <a:r>
              <a:rPr lang="en-US" altLang="zh-CN" dirty="0"/>
              <a:t>by</a:t>
            </a:r>
            <a:r>
              <a:rPr lang="zh-CN" altLang="en-US" dirty="0"/>
              <a:t> </a:t>
            </a:r>
            <a:r>
              <a:rPr lang="en-US" altLang="zh-CN" dirty="0"/>
              <a:t>different</a:t>
            </a:r>
            <a:r>
              <a:rPr lang="zh-CN" altLang="en-US" dirty="0"/>
              <a:t> </a:t>
            </a:r>
            <a:r>
              <a:rPr lang="en-US" altLang="zh-CN" dirty="0"/>
              <a:t>LLMs,</a:t>
            </a:r>
            <a:r>
              <a:rPr lang="zh-CN" altLang="en-US" dirty="0"/>
              <a:t> </a:t>
            </a:r>
            <a:r>
              <a:rPr lang="en-US" altLang="zh-CN" dirty="0"/>
              <a:t>which</a:t>
            </a:r>
            <a:r>
              <a:rPr lang="zh-CN" altLang="en-US" dirty="0"/>
              <a:t> </a:t>
            </a:r>
            <a:r>
              <a:rPr lang="en-US" altLang="zh-CN" dirty="0"/>
              <a:t>may</a:t>
            </a:r>
            <a:r>
              <a:rPr lang="zh-CN" altLang="en-US" dirty="0"/>
              <a:t> </a:t>
            </a:r>
            <a:r>
              <a:rPr lang="en-US" altLang="zh-CN" dirty="0"/>
              <a:t>lead</a:t>
            </a:r>
            <a:r>
              <a:rPr lang="zh-CN" altLang="en-US" dirty="0"/>
              <a:t> </a:t>
            </a:r>
            <a:r>
              <a:rPr lang="en-US" altLang="zh-CN" dirty="0"/>
              <a:t>to</a:t>
            </a:r>
            <a:r>
              <a:rPr lang="zh-CN" altLang="en-US" dirty="0"/>
              <a:t> </a:t>
            </a:r>
            <a:r>
              <a:rPr lang="en-US" altLang="zh-CN" dirty="0"/>
              <a:t>different</a:t>
            </a:r>
            <a:r>
              <a:rPr lang="zh-CN" altLang="en-US" dirty="0"/>
              <a:t> </a:t>
            </a:r>
            <a:r>
              <a:rPr lang="en-US" altLang="zh-CN" dirty="0"/>
              <a:t>result</a:t>
            </a:r>
            <a:r>
              <a:rPr lang="zh-CN" altLang="en-US" dirty="0"/>
              <a:t> </a:t>
            </a:r>
            <a:r>
              <a:rPr lang="en-US" altLang="zh-CN" dirty="0"/>
              <a:t>and</a:t>
            </a:r>
            <a:r>
              <a:rPr lang="zh-CN" altLang="en-US" dirty="0"/>
              <a:t> </a:t>
            </a:r>
            <a:r>
              <a:rPr lang="en-US" altLang="zh-CN" dirty="0"/>
              <a:t>low</a:t>
            </a:r>
            <a:r>
              <a:rPr lang="zh-CN" altLang="en-US" dirty="0"/>
              <a:t> </a:t>
            </a:r>
            <a:r>
              <a:rPr lang="en-US" altLang="zh-CN" dirty="0"/>
              <a:t>similarity</a:t>
            </a:r>
            <a:r>
              <a:rPr lang="zh-CN" altLang="en-US" dirty="0"/>
              <a:t> </a:t>
            </a:r>
            <a:r>
              <a:rPr lang="en-US" altLang="zh-CN" dirty="0"/>
              <a:t>scores</a:t>
            </a:r>
            <a:endParaRPr lang="en-US" dirty="0"/>
          </a:p>
        </p:txBody>
      </p:sp>
      <p:sp>
        <p:nvSpPr>
          <p:cNvPr id="4" name="Slide Number Placeholder 3"/>
          <p:cNvSpPr>
            <a:spLocks noGrp="1"/>
          </p:cNvSpPr>
          <p:nvPr>
            <p:ph type="sldNum" sz="quarter" idx="5"/>
          </p:nvPr>
        </p:nvSpPr>
        <p:spPr/>
        <p:txBody>
          <a:bodyPr/>
          <a:lstStyle/>
          <a:p>
            <a:fld id="{49DD4D23-C98A-435E-AE88-9061F8349B02}" type="slidenum">
              <a:rPr lang="en-GB" smtClean="0"/>
              <a:pPr/>
              <a:t>29</a:t>
            </a:fld>
            <a:endParaRPr lang="en-GB" dirty="0"/>
          </a:p>
        </p:txBody>
      </p:sp>
    </p:spTree>
    <p:extLst>
      <p:ext uri="{BB962C8B-B14F-4D97-AF65-F5344CB8AC3E}">
        <p14:creationId xmlns:p14="http://schemas.microsoft.com/office/powerpoint/2010/main" val="41465932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US" altLang="zh-CN" dirty="0"/>
              <a:t>.</a:t>
            </a:r>
            <a:r>
              <a:rPr lang="zh-CN" altLang="en-US" dirty="0"/>
              <a:t> </a:t>
            </a:r>
            <a:r>
              <a:rPr lang="en-US" altLang="zh-CN" dirty="0"/>
              <a:t>For</a:t>
            </a:r>
            <a:r>
              <a:rPr lang="zh-CN" altLang="en-US" dirty="0"/>
              <a:t> </a:t>
            </a:r>
            <a:r>
              <a:rPr lang="en-US" altLang="zh-CN" dirty="0"/>
              <a:t>the</a:t>
            </a:r>
            <a:r>
              <a:rPr lang="zh-CN" altLang="en-US" dirty="0"/>
              <a:t> </a:t>
            </a:r>
            <a:r>
              <a:rPr lang="en-US" altLang="zh-CN" dirty="0"/>
              <a:t>challenge,</a:t>
            </a:r>
            <a:r>
              <a:rPr lang="zh-CN" altLang="en-US" dirty="0"/>
              <a:t> </a:t>
            </a:r>
            <a:r>
              <a:rPr lang="en-US" altLang="zh-CN" dirty="0"/>
              <a:t>we</a:t>
            </a:r>
            <a:r>
              <a:rPr lang="zh-CN" altLang="en-US" dirty="0"/>
              <a:t> </a:t>
            </a:r>
            <a:r>
              <a:rPr lang="en-US" altLang="zh-CN" dirty="0"/>
              <a:t>can</a:t>
            </a:r>
            <a:r>
              <a:rPr lang="zh-CN" altLang="en-US" dirty="0"/>
              <a:t> </a:t>
            </a:r>
            <a:r>
              <a:rPr lang="en-US" altLang="zh-CN" dirty="0"/>
              <a:t>find</a:t>
            </a:r>
            <a:r>
              <a:rPr lang="zh-CN" altLang="en-US" dirty="0"/>
              <a:t> </a:t>
            </a:r>
            <a:r>
              <a:rPr lang="en-US" altLang="zh-CN" dirty="0"/>
              <a:t>that</a:t>
            </a:r>
            <a:r>
              <a:rPr lang="zh-CN" altLang="en-US" dirty="0"/>
              <a:t> </a:t>
            </a:r>
            <a:r>
              <a:rPr lang="en-US" altLang="zh-CN" dirty="0"/>
              <a:t>some</a:t>
            </a:r>
            <a:r>
              <a:rPr lang="zh-CN" altLang="en-US" dirty="0"/>
              <a:t> </a:t>
            </a:r>
            <a:r>
              <a:rPr lang="en-US" altLang="zh-CN" dirty="0"/>
              <a:t>of</a:t>
            </a:r>
            <a:r>
              <a:rPr lang="zh-CN" altLang="en-US" dirty="0"/>
              <a:t> </a:t>
            </a:r>
            <a:r>
              <a:rPr lang="en-US" altLang="zh-CN" dirty="0"/>
              <a:t>them</a:t>
            </a:r>
            <a:r>
              <a:rPr lang="zh-CN" altLang="en-US" dirty="0"/>
              <a:t> </a:t>
            </a:r>
            <a:r>
              <a:rPr lang="en-US" altLang="zh-CN" dirty="0"/>
              <a:t>are</a:t>
            </a:r>
            <a:r>
              <a:rPr lang="zh-CN" altLang="en-US" dirty="0"/>
              <a:t> </a:t>
            </a:r>
            <a:r>
              <a:rPr lang="en-US" altLang="zh-CN" dirty="0"/>
              <a:t>missing</a:t>
            </a:r>
            <a:r>
              <a:rPr lang="zh-CN" altLang="en-US" dirty="0"/>
              <a:t> </a:t>
            </a:r>
            <a:r>
              <a:rPr lang="en-US" altLang="zh-CN" dirty="0"/>
              <a:t>in</a:t>
            </a:r>
            <a:r>
              <a:rPr lang="zh-CN" altLang="en-US" dirty="0"/>
              <a:t> </a:t>
            </a:r>
            <a:r>
              <a:rPr lang="en-US" altLang="zh-CN" dirty="0"/>
              <a:t>frequency</a:t>
            </a:r>
            <a:r>
              <a:rPr lang="zh-CN" altLang="en-US" dirty="0"/>
              <a:t> </a:t>
            </a:r>
            <a:r>
              <a:rPr lang="en-US" altLang="zh-CN" dirty="0"/>
              <a:t>analysis</a:t>
            </a:r>
            <a:r>
              <a:rPr lang="zh-CN" altLang="en-US" dirty="0"/>
              <a:t> </a:t>
            </a:r>
            <a:r>
              <a:rPr lang="en-US" altLang="zh-CN" dirty="0"/>
              <a:t>which</a:t>
            </a:r>
            <a:r>
              <a:rPr lang="zh-CN" altLang="en-US" dirty="0"/>
              <a:t> </a:t>
            </a:r>
            <a:r>
              <a:rPr lang="en-US" altLang="zh-CN" dirty="0"/>
              <a:t>may</a:t>
            </a:r>
            <a:r>
              <a:rPr lang="zh-CN" altLang="en-US" dirty="0"/>
              <a:t> </a:t>
            </a:r>
            <a:r>
              <a:rPr lang="en-US" altLang="zh-CN" dirty="0"/>
              <a:t>lead</a:t>
            </a:r>
            <a:r>
              <a:rPr lang="zh-CN" altLang="en-US" dirty="0"/>
              <a:t> </a:t>
            </a:r>
            <a:r>
              <a:rPr lang="en-US" altLang="zh-CN" dirty="0"/>
              <a:t>to</a:t>
            </a:r>
            <a:r>
              <a:rPr lang="zh-CN" altLang="en-US" dirty="0"/>
              <a:t> </a:t>
            </a:r>
            <a:r>
              <a:rPr lang="en-US" altLang="zh-CN" dirty="0"/>
              <a:t>low</a:t>
            </a:r>
            <a:r>
              <a:rPr lang="zh-CN" altLang="en-US" dirty="0"/>
              <a:t> </a:t>
            </a:r>
            <a:r>
              <a:rPr lang="en-US" altLang="zh-CN" dirty="0"/>
              <a:t>similarity</a:t>
            </a:r>
            <a:r>
              <a:rPr lang="zh-CN" altLang="en-US" dirty="0"/>
              <a:t> </a:t>
            </a:r>
            <a:r>
              <a:rPr lang="en-US" altLang="zh-CN" dirty="0"/>
              <a:t>scores.</a:t>
            </a:r>
            <a:r>
              <a:rPr lang="zh-CN" altLang="en-US" dirty="0"/>
              <a:t>  </a:t>
            </a:r>
            <a:r>
              <a:rPr lang="en-US" altLang="zh-CN" dirty="0"/>
              <a:t>Which</a:t>
            </a:r>
            <a:r>
              <a:rPr lang="zh-CN" altLang="en-US" dirty="0"/>
              <a:t> </a:t>
            </a:r>
            <a:r>
              <a:rPr lang="en-US" altLang="zh-CN" dirty="0"/>
              <a:t>has</a:t>
            </a:r>
            <a:r>
              <a:rPr lang="zh-CN" altLang="en-US" dirty="0"/>
              <a:t> </a:t>
            </a:r>
            <a:r>
              <a:rPr lang="en-US" altLang="zh-CN" dirty="0"/>
              <a:t>an</a:t>
            </a:r>
            <a:r>
              <a:rPr lang="zh-CN" altLang="en-US" dirty="0"/>
              <a:t> </a:t>
            </a:r>
            <a:r>
              <a:rPr lang="en-US" altLang="zh-CN" dirty="0"/>
              <a:t>overall</a:t>
            </a:r>
            <a:r>
              <a:rPr lang="zh-CN" altLang="en-US" dirty="0"/>
              <a:t> </a:t>
            </a:r>
            <a:r>
              <a:rPr lang="en-US" altLang="zh-CN" dirty="0"/>
              <a:t>good</a:t>
            </a:r>
            <a:r>
              <a:rPr lang="zh-CN" altLang="en-US" dirty="0"/>
              <a:t> </a:t>
            </a:r>
            <a:r>
              <a:rPr lang="en-US" altLang="zh-CN" dirty="0"/>
              <a:t>result.</a:t>
            </a:r>
            <a:endParaRPr lang="en-US" dirty="0"/>
          </a:p>
          <a:p>
            <a:pPr marL="0" marR="0" lvl="0" indent="0" algn="l" defTabSz="914377" rtl="0" eaLnBrk="1" fontAlgn="auto" latinLnBrk="0" hangingPunct="1">
              <a:lnSpc>
                <a:spcPct val="100000"/>
              </a:lnSpc>
              <a:spcBef>
                <a:spcPts val="0"/>
              </a:spcBef>
              <a:spcAft>
                <a:spcPts val="0"/>
              </a:spcAft>
              <a:buClrTx/>
              <a:buSzTx/>
              <a:buFontTx/>
              <a:buNone/>
              <a:tabLst/>
              <a:defRPr/>
            </a:pPr>
            <a:r>
              <a:rPr lang="en-US" altLang="zh-CN" dirty="0"/>
              <a:t>Show</a:t>
            </a:r>
            <a:r>
              <a:rPr lang="zh-CN" altLang="en-US" dirty="0"/>
              <a:t> </a:t>
            </a:r>
            <a:r>
              <a:rPr lang="en-US" altLang="zh-CN" dirty="0"/>
              <a:t>the</a:t>
            </a:r>
            <a:r>
              <a:rPr lang="zh-CN" altLang="en-US" dirty="0"/>
              <a:t> </a:t>
            </a:r>
            <a:r>
              <a:rPr lang="en-US" altLang="zh-CN" dirty="0"/>
              <a:t>nice</a:t>
            </a:r>
            <a:r>
              <a:rPr lang="zh-CN" altLang="en-US" dirty="0"/>
              <a:t> </a:t>
            </a:r>
            <a:r>
              <a:rPr lang="en-US" altLang="zh-CN" dirty="0"/>
              <a:t>result</a:t>
            </a:r>
            <a:r>
              <a:rPr lang="zh-CN" altLang="en-US" dirty="0"/>
              <a:t> </a:t>
            </a:r>
            <a:r>
              <a:rPr lang="en-US" altLang="zh-CN" dirty="0"/>
              <a:t>from</a:t>
            </a:r>
            <a:r>
              <a:rPr lang="zh-CN" altLang="en-US" dirty="0"/>
              <a:t> </a:t>
            </a:r>
            <a:r>
              <a:rPr lang="en-US" altLang="zh-CN" dirty="0"/>
              <a:t>both</a:t>
            </a:r>
            <a:r>
              <a:rPr lang="zh-CN" altLang="en-US" dirty="0"/>
              <a:t> </a:t>
            </a:r>
            <a:r>
              <a:rPr lang="en-US" altLang="zh-CN" dirty="0"/>
              <a:t>LLMs.</a:t>
            </a:r>
            <a:endParaRPr lang="en-US" dirty="0"/>
          </a:p>
          <a:p>
            <a:pPr marL="0" marR="0" lvl="0" indent="0" algn="l" defTabSz="914377" rtl="0" eaLnBrk="1" fontAlgn="auto" latinLnBrk="0" hangingPunct="1">
              <a:lnSpc>
                <a:spcPct val="100000"/>
              </a:lnSpc>
              <a:spcBef>
                <a:spcPts val="0"/>
              </a:spcBef>
              <a:spcAft>
                <a:spcPts val="0"/>
              </a:spcAft>
              <a:buClrTx/>
              <a:buSzTx/>
              <a:buFontTx/>
              <a:buNone/>
              <a:tabLst/>
              <a:defRPr/>
            </a:pPr>
            <a:r>
              <a:rPr lang="en-US" dirty="0"/>
              <a:t>For the evaluation it’s acceptable</a:t>
            </a:r>
            <a:r>
              <a:rPr lang="zh-CN" altLang="en-US" dirty="0"/>
              <a:t> </a:t>
            </a:r>
            <a:r>
              <a:rPr lang="en-US" altLang="zh-CN" dirty="0"/>
              <a:t>since</a:t>
            </a:r>
            <a:r>
              <a:rPr lang="zh-CN" altLang="en-US" dirty="0"/>
              <a:t> </a:t>
            </a:r>
            <a:r>
              <a:rPr lang="en-US" altLang="zh-CN" dirty="0"/>
              <a:t>even</a:t>
            </a:r>
            <a:r>
              <a:rPr lang="zh-CN" altLang="en-US" dirty="0"/>
              <a:t> </a:t>
            </a:r>
            <a:r>
              <a:rPr lang="en-US" altLang="zh-CN" dirty="0"/>
              <a:t>human</a:t>
            </a:r>
            <a:r>
              <a:rPr lang="zh-CN" altLang="en-US" dirty="0"/>
              <a:t> </a:t>
            </a:r>
            <a:r>
              <a:rPr lang="en-US" altLang="zh-CN" dirty="0"/>
              <a:t>can’t</a:t>
            </a:r>
            <a:r>
              <a:rPr lang="zh-CN" altLang="en-US" dirty="0"/>
              <a:t> </a:t>
            </a:r>
            <a:r>
              <a:rPr lang="en-US" altLang="zh-CN" dirty="0"/>
              <a:t>have</a:t>
            </a:r>
            <a:r>
              <a:rPr lang="zh-CN" altLang="en-US" dirty="0"/>
              <a:t> </a:t>
            </a:r>
            <a:r>
              <a:rPr lang="en-US" altLang="zh-CN" dirty="0"/>
              <a:t>the</a:t>
            </a:r>
            <a:r>
              <a:rPr lang="zh-CN" altLang="en-US" dirty="0"/>
              <a:t> </a:t>
            </a:r>
            <a:r>
              <a:rPr lang="en-US" altLang="zh-CN" dirty="0"/>
              <a:t>same</a:t>
            </a:r>
            <a:r>
              <a:rPr lang="zh-CN" altLang="en-US" dirty="0"/>
              <a:t> </a:t>
            </a:r>
            <a:r>
              <a:rPr lang="en-US" altLang="zh-CN" dirty="0"/>
              <a:t>evaluation</a:t>
            </a:r>
            <a:r>
              <a:rPr lang="zh-CN" altLang="en-US" dirty="0"/>
              <a:t> </a:t>
            </a:r>
            <a:r>
              <a:rPr lang="en-US" altLang="zh-CN" dirty="0"/>
              <a:t>same.</a:t>
            </a:r>
            <a:r>
              <a:rPr lang="zh-CN" altLang="en-US" dirty="0"/>
              <a:t> </a:t>
            </a:r>
            <a:r>
              <a:rPr lang="en-US" altLang="zh-CN" dirty="0"/>
              <a:t>But</a:t>
            </a:r>
            <a:r>
              <a:rPr lang="zh-CN" altLang="en-US" dirty="0"/>
              <a:t> </a:t>
            </a:r>
            <a:r>
              <a:rPr lang="en-US" altLang="zh-CN" dirty="0"/>
              <a:t>if</a:t>
            </a:r>
            <a:r>
              <a:rPr lang="zh-CN" altLang="en-US" dirty="0"/>
              <a:t> </a:t>
            </a:r>
            <a:r>
              <a:rPr lang="en-US" altLang="zh-CN" dirty="0"/>
              <a:t>the</a:t>
            </a:r>
            <a:r>
              <a:rPr lang="zh-CN" altLang="en-US" dirty="0"/>
              <a:t> </a:t>
            </a:r>
            <a:r>
              <a:rPr lang="en-US" altLang="zh-CN" dirty="0"/>
              <a:t>impact</a:t>
            </a:r>
            <a:r>
              <a:rPr lang="zh-CN" altLang="en-US" dirty="0"/>
              <a:t> </a:t>
            </a:r>
            <a:r>
              <a:rPr lang="en-US" altLang="zh-CN" dirty="0"/>
              <a:t>level</a:t>
            </a:r>
            <a:r>
              <a:rPr lang="zh-CN" altLang="en-US" dirty="0"/>
              <a:t> </a:t>
            </a:r>
            <a:r>
              <a:rPr lang="en-US" altLang="zh-CN" dirty="0"/>
              <a:t>is</a:t>
            </a:r>
            <a:r>
              <a:rPr lang="zh-CN" altLang="en-US" dirty="0"/>
              <a:t> </a:t>
            </a:r>
            <a:r>
              <a:rPr lang="en-US" altLang="zh-CN" dirty="0"/>
              <a:t>kind</a:t>
            </a:r>
            <a:r>
              <a:rPr lang="zh-CN" altLang="en-US" dirty="0"/>
              <a:t> </a:t>
            </a:r>
            <a:r>
              <a:rPr lang="en-US" altLang="zh-CN" dirty="0"/>
              <a:t>of</a:t>
            </a:r>
            <a:r>
              <a:rPr lang="zh-CN" altLang="en-US" dirty="0"/>
              <a:t> </a:t>
            </a:r>
            <a:r>
              <a:rPr lang="en-US" altLang="zh-CN" dirty="0"/>
              <a:t>similar,</a:t>
            </a:r>
            <a:r>
              <a:rPr lang="zh-CN" altLang="en-US" dirty="0"/>
              <a:t> </a:t>
            </a:r>
            <a:r>
              <a:rPr lang="en-US" altLang="zh-CN" dirty="0"/>
              <a:t>then</a:t>
            </a:r>
            <a:r>
              <a:rPr lang="zh-CN" altLang="en-US" dirty="0"/>
              <a:t> </a:t>
            </a:r>
            <a:r>
              <a:rPr lang="en-US" altLang="zh-CN" dirty="0"/>
              <a:t>the</a:t>
            </a:r>
            <a:r>
              <a:rPr lang="zh-CN" altLang="en-US" dirty="0"/>
              <a:t> </a:t>
            </a:r>
            <a:r>
              <a:rPr lang="en-US" altLang="zh-CN" dirty="0"/>
              <a:t>result</a:t>
            </a:r>
            <a:r>
              <a:rPr lang="zh-CN" altLang="en-US" dirty="0"/>
              <a:t> </a:t>
            </a:r>
            <a:r>
              <a:rPr lang="en-US" altLang="zh-CN" dirty="0"/>
              <a:t>is</a:t>
            </a:r>
            <a:r>
              <a:rPr lang="zh-CN" altLang="en-US" dirty="0"/>
              <a:t> </a:t>
            </a:r>
            <a:r>
              <a:rPr lang="en-IE" altLang="zh-CN" dirty="0"/>
              <a:t>credible</a:t>
            </a:r>
            <a:r>
              <a:rPr lang="en-US" altLang="zh-CN" dirty="0"/>
              <a:t>.</a:t>
            </a:r>
            <a:r>
              <a:rPr lang="en-US" dirty="0"/>
              <a:t> Which means that the LLM can judge the incidents well in the same context, which means that it’s can be a possible way to use LLMs to do the AI impact assessment. This can be used to face the need of EU AI Act.</a:t>
            </a:r>
          </a:p>
        </p:txBody>
      </p:sp>
      <p:sp>
        <p:nvSpPr>
          <p:cNvPr id="4" name="Slide Number Placeholder 3"/>
          <p:cNvSpPr>
            <a:spLocks noGrp="1"/>
          </p:cNvSpPr>
          <p:nvPr>
            <p:ph type="sldNum" sz="quarter" idx="5"/>
          </p:nvPr>
        </p:nvSpPr>
        <p:spPr/>
        <p:txBody>
          <a:bodyPr/>
          <a:lstStyle/>
          <a:p>
            <a:fld id="{49DD4D23-C98A-435E-AE88-9061F8349B02}" type="slidenum">
              <a:rPr lang="en-GB" smtClean="0"/>
              <a:pPr/>
              <a:t>30</a:t>
            </a:fld>
            <a:endParaRPr lang="en-GB" dirty="0"/>
          </a:p>
        </p:txBody>
      </p:sp>
    </p:spTree>
    <p:extLst>
      <p:ext uri="{BB962C8B-B14F-4D97-AF65-F5344CB8AC3E}">
        <p14:creationId xmlns:p14="http://schemas.microsoft.com/office/powerpoint/2010/main" val="42540085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US" altLang="zh-CN" dirty="0"/>
              <a:t>.</a:t>
            </a:r>
            <a:r>
              <a:rPr lang="zh-CN" altLang="en-US" dirty="0"/>
              <a:t> </a:t>
            </a:r>
            <a:r>
              <a:rPr lang="en-US" altLang="zh-CN" dirty="0"/>
              <a:t>For</a:t>
            </a:r>
            <a:r>
              <a:rPr lang="zh-CN" altLang="en-US" dirty="0"/>
              <a:t> </a:t>
            </a:r>
            <a:r>
              <a:rPr lang="en-US" altLang="zh-CN" dirty="0"/>
              <a:t>the</a:t>
            </a:r>
            <a:r>
              <a:rPr lang="zh-CN" altLang="en-US" dirty="0"/>
              <a:t> </a:t>
            </a:r>
            <a:r>
              <a:rPr lang="en-US" altLang="zh-CN" dirty="0"/>
              <a:t>challenge,</a:t>
            </a:r>
            <a:r>
              <a:rPr lang="zh-CN" altLang="en-US" dirty="0"/>
              <a:t> </a:t>
            </a:r>
            <a:r>
              <a:rPr lang="en-US" altLang="zh-CN" dirty="0"/>
              <a:t>we</a:t>
            </a:r>
            <a:r>
              <a:rPr lang="zh-CN" altLang="en-US" dirty="0"/>
              <a:t> </a:t>
            </a:r>
            <a:r>
              <a:rPr lang="en-US" altLang="zh-CN" dirty="0"/>
              <a:t>can</a:t>
            </a:r>
            <a:r>
              <a:rPr lang="zh-CN" altLang="en-US" dirty="0"/>
              <a:t> </a:t>
            </a:r>
            <a:r>
              <a:rPr lang="en-US" altLang="zh-CN" dirty="0"/>
              <a:t>find</a:t>
            </a:r>
            <a:r>
              <a:rPr lang="zh-CN" altLang="en-US" dirty="0"/>
              <a:t> </a:t>
            </a:r>
            <a:r>
              <a:rPr lang="en-US" altLang="zh-CN" dirty="0"/>
              <a:t>that</a:t>
            </a:r>
            <a:r>
              <a:rPr lang="zh-CN" altLang="en-US" dirty="0"/>
              <a:t> </a:t>
            </a:r>
            <a:r>
              <a:rPr lang="en-US" altLang="zh-CN" dirty="0"/>
              <a:t>some</a:t>
            </a:r>
            <a:r>
              <a:rPr lang="zh-CN" altLang="en-US" dirty="0"/>
              <a:t> </a:t>
            </a:r>
            <a:r>
              <a:rPr lang="en-US" altLang="zh-CN" dirty="0"/>
              <a:t>of</a:t>
            </a:r>
            <a:r>
              <a:rPr lang="zh-CN" altLang="en-US" dirty="0"/>
              <a:t> </a:t>
            </a:r>
            <a:r>
              <a:rPr lang="en-US" altLang="zh-CN" dirty="0"/>
              <a:t>them</a:t>
            </a:r>
            <a:r>
              <a:rPr lang="zh-CN" altLang="en-US" dirty="0"/>
              <a:t> </a:t>
            </a:r>
            <a:r>
              <a:rPr lang="en-US" altLang="zh-CN" dirty="0"/>
              <a:t>are</a:t>
            </a:r>
            <a:r>
              <a:rPr lang="zh-CN" altLang="en-US" dirty="0"/>
              <a:t> </a:t>
            </a:r>
            <a:r>
              <a:rPr lang="en-US" altLang="zh-CN" dirty="0"/>
              <a:t>missing</a:t>
            </a:r>
            <a:r>
              <a:rPr lang="zh-CN" altLang="en-US" dirty="0"/>
              <a:t> </a:t>
            </a:r>
            <a:r>
              <a:rPr lang="en-US" altLang="zh-CN" dirty="0"/>
              <a:t>in</a:t>
            </a:r>
            <a:r>
              <a:rPr lang="zh-CN" altLang="en-US" dirty="0"/>
              <a:t> </a:t>
            </a:r>
            <a:r>
              <a:rPr lang="en-US" altLang="zh-CN" dirty="0"/>
              <a:t>frequency</a:t>
            </a:r>
            <a:r>
              <a:rPr lang="zh-CN" altLang="en-US" dirty="0"/>
              <a:t> </a:t>
            </a:r>
            <a:r>
              <a:rPr lang="en-US" altLang="zh-CN" dirty="0"/>
              <a:t>analysis</a:t>
            </a:r>
            <a:r>
              <a:rPr lang="zh-CN" altLang="en-US" dirty="0"/>
              <a:t> </a:t>
            </a:r>
            <a:r>
              <a:rPr lang="en-US" altLang="zh-CN" dirty="0"/>
              <a:t>which</a:t>
            </a:r>
            <a:r>
              <a:rPr lang="zh-CN" altLang="en-US" dirty="0"/>
              <a:t> </a:t>
            </a:r>
            <a:r>
              <a:rPr lang="en-US" altLang="zh-CN" dirty="0"/>
              <a:t>may</a:t>
            </a:r>
            <a:r>
              <a:rPr lang="zh-CN" altLang="en-US" dirty="0"/>
              <a:t> </a:t>
            </a:r>
            <a:r>
              <a:rPr lang="en-US" altLang="zh-CN" dirty="0"/>
              <a:t>lead</a:t>
            </a:r>
            <a:r>
              <a:rPr lang="zh-CN" altLang="en-US" dirty="0"/>
              <a:t> </a:t>
            </a:r>
            <a:r>
              <a:rPr lang="en-US" altLang="zh-CN" dirty="0"/>
              <a:t>to</a:t>
            </a:r>
            <a:r>
              <a:rPr lang="zh-CN" altLang="en-US" dirty="0"/>
              <a:t> </a:t>
            </a:r>
            <a:r>
              <a:rPr lang="en-US" altLang="zh-CN" dirty="0"/>
              <a:t>low</a:t>
            </a:r>
            <a:r>
              <a:rPr lang="zh-CN" altLang="en-US" dirty="0"/>
              <a:t> </a:t>
            </a:r>
            <a:r>
              <a:rPr lang="en-US" altLang="zh-CN" dirty="0"/>
              <a:t>similarity</a:t>
            </a:r>
            <a:r>
              <a:rPr lang="zh-CN" altLang="en-US" dirty="0"/>
              <a:t> </a:t>
            </a:r>
            <a:r>
              <a:rPr lang="en-US" altLang="zh-CN" dirty="0"/>
              <a:t>scores.</a:t>
            </a:r>
            <a:r>
              <a:rPr lang="zh-CN" altLang="en-US" dirty="0"/>
              <a:t>  </a:t>
            </a:r>
            <a:r>
              <a:rPr lang="en-US" altLang="zh-CN" dirty="0"/>
              <a:t>Which</a:t>
            </a:r>
            <a:r>
              <a:rPr lang="zh-CN" altLang="en-US" dirty="0"/>
              <a:t> </a:t>
            </a:r>
            <a:r>
              <a:rPr lang="en-US" altLang="zh-CN" dirty="0"/>
              <a:t>has</a:t>
            </a:r>
            <a:r>
              <a:rPr lang="zh-CN" altLang="en-US" dirty="0"/>
              <a:t> </a:t>
            </a:r>
            <a:r>
              <a:rPr lang="en-US" altLang="zh-CN" dirty="0"/>
              <a:t>an</a:t>
            </a:r>
            <a:r>
              <a:rPr lang="zh-CN" altLang="en-US" dirty="0"/>
              <a:t> </a:t>
            </a:r>
            <a:r>
              <a:rPr lang="en-US" altLang="zh-CN" dirty="0"/>
              <a:t>overall</a:t>
            </a:r>
            <a:r>
              <a:rPr lang="zh-CN" altLang="en-US" dirty="0"/>
              <a:t> </a:t>
            </a:r>
            <a:r>
              <a:rPr lang="en-US" altLang="zh-CN" dirty="0"/>
              <a:t>good</a:t>
            </a:r>
            <a:r>
              <a:rPr lang="zh-CN" altLang="en-US" dirty="0"/>
              <a:t> </a:t>
            </a:r>
            <a:r>
              <a:rPr lang="en-US" altLang="zh-CN" dirty="0"/>
              <a:t>result.</a:t>
            </a:r>
            <a:endParaRPr lang="en-US" dirty="0"/>
          </a:p>
          <a:p>
            <a:pPr marL="0" marR="0" lvl="0" indent="0" algn="l" defTabSz="914377" rtl="0" eaLnBrk="1" fontAlgn="auto" latinLnBrk="0" hangingPunct="1">
              <a:lnSpc>
                <a:spcPct val="100000"/>
              </a:lnSpc>
              <a:spcBef>
                <a:spcPts val="0"/>
              </a:spcBef>
              <a:spcAft>
                <a:spcPts val="0"/>
              </a:spcAft>
              <a:buClrTx/>
              <a:buSzTx/>
              <a:buFontTx/>
              <a:buNone/>
              <a:tabLst/>
              <a:defRPr/>
            </a:pPr>
            <a:r>
              <a:rPr lang="en-US" altLang="zh-CN" dirty="0"/>
              <a:t>Show</a:t>
            </a:r>
            <a:r>
              <a:rPr lang="zh-CN" altLang="en-US" dirty="0"/>
              <a:t> </a:t>
            </a:r>
            <a:r>
              <a:rPr lang="en-US" altLang="zh-CN" dirty="0"/>
              <a:t>the</a:t>
            </a:r>
            <a:r>
              <a:rPr lang="zh-CN" altLang="en-US" dirty="0"/>
              <a:t> </a:t>
            </a:r>
            <a:r>
              <a:rPr lang="en-US" altLang="zh-CN" dirty="0"/>
              <a:t>nice</a:t>
            </a:r>
            <a:r>
              <a:rPr lang="zh-CN" altLang="en-US" dirty="0"/>
              <a:t> </a:t>
            </a:r>
            <a:r>
              <a:rPr lang="en-US" altLang="zh-CN" dirty="0"/>
              <a:t>result</a:t>
            </a:r>
            <a:r>
              <a:rPr lang="zh-CN" altLang="en-US" dirty="0"/>
              <a:t> </a:t>
            </a:r>
            <a:r>
              <a:rPr lang="en-US" altLang="zh-CN" dirty="0"/>
              <a:t>from</a:t>
            </a:r>
            <a:r>
              <a:rPr lang="zh-CN" altLang="en-US" dirty="0"/>
              <a:t> </a:t>
            </a:r>
            <a:r>
              <a:rPr lang="en-US" altLang="zh-CN" dirty="0"/>
              <a:t>both</a:t>
            </a:r>
            <a:r>
              <a:rPr lang="zh-CN" altLang="en-US" dirty="0"/>
              <a:t> </a:t>
            </a:r>
            <a:r>
              <a:rPr lang="en-US" altLang="zh-CN" dirty="0"/>
              <a:t>LLMs.</a:t>
            </a:r>
            <a:endParaRPr lang="en-US" dirty="0"/>
          </a:p>
          <a:p>
            <a:pPr marL="0" marR="0" lvl="0" indent="0" algn="l" defTabSz="914377" rtl="0" eaLnBrk="1" fontAlgn="auto" latinLnBrk="0" hangingPunct="1">
              <a:lnSpc>
                <a:spcPct val="100000"/>
              </a:lnSpc>
              <a:spcBef>
                <a:spcPts val="0"/>
              </a:spcBef>
              <a:spcAft>
                <a:spcPts val="0"/>
              </a:spcAft>
              <a:buClrTx/>
              <a:buSzTx/>
              <a:buFontTx/>
              <a:buNone/>
              <a:tabLst/>
              <a:defRPr/>
            </a:pPr>
            <a:r>
              <a:rPr lang="en-US" dirty="0"/>
              <a:t>For the evaluation it’s acceptable</a:t>
            </a:r>
            <a:r>
              <a:rPr lang="zh-CN" altLang="en-US" dirty="0"/>
              <a:t> </a:t>
            </a:r>
            <a:r>
              <a:rPr lang="en-US" altLang="zh-CN" dirty="0"/>
              <a:t>since</a:t>
            </a:r>
            <a:r>
              <a:rPr lang="zh-CN" altLang="en-US" dirty="0"/>
              <a:t> </a:t>
            </a:r>
            <a:r>
              <a:rPr lang="en-US" altLang="zh-CN" dirty="0"/>
              <a:t>even</a:t>
            </a:r>
            <a:r>
              <a:rPr lang="zh-CN" altLang="en-US" dirty="0"/>
              <a:t> </a:t>
            </a:r>
            <a:r>
              <a:rPr lang="en-US" altLang="zh-CN" dirty="0"/>
              <a:t>human</a:t>
            </a:r>
            <a:r>
              <a:rPr lang="zh-CN" altLang="en-US" dirty="0"/>
              <a:t> </a:t>
            </a:r>
            <a:r>
              <a:rPr lang="en-US" altLang="zh-CN" dirty="0"/>
              <a:t>can’t</a:t>
            </a:r>
            <a:r>
              <a:rPr lang="zh-CN" altLang="en-US" dirty="0"/>
              <a:t> </a:t>
            </a:r>
            <a:r>
              <a:rPr lang="en-US" altLang="zh-CN" dirty="0"/>
              <a:t>have</a:t>
            </a:r>
            <a:r>
              <a:rPr lang="zh-CN" altLang="en-US" dirty="0"/>
              <a:t> </a:t>
            </a:r>
            <a:r>
              <a:rPr lang="en-US" altLang="zh-CN" dirty="0"/>
              <a:t>the</a:t>
            </a:r>
            <a:r>
              <a:rPr lang="zh-CN" altLang="en-US" dirty="0"/>
              <a:t> </a:t>
            </a:r>
            <a:r>
              <a:rPr lang="en-US" altLang="zh-CN" dirty="0"/>
              <a:t>same</a:t>
            </a:r>
            <a:r>
              <a:rPr lang="zh-CN" altLang="en-US" dirty="0"/>
              <a:t> </a:t>
            </a:r>
            <a:r>
              <a:rPr lang="en-US" altLang="zh-CN" dirty="0"/>
              <a:t>evaluation</a:t>
            </a:r>
            <a:r>
              <a:rPr lang="zh-CN" altLang="en-US" dirty="0"/>
              <a:t> </a:t>
            </a:r>
            <a:r>
              <a:rPr lang="en-US" altLang="zh-CN" dirty="0"/>
              <a:t>same.</a:t>
            </a:r>
            <a:r>
              <a:rPr lang="zh-CN" altLang="en-US" dirty="0"/>
              <a:t> </a:t>
            </a:r>
            <a:r>
              <a:rPr lang="en-US" altLang="zh-CN" dirty="0"/>
              <a:t>But</a:t>
            </a:r>
            <a:r>
              <a:rPr lang="zh-CN" altLang="en-US" dirty="0"/>
              <a:t> </a:t>
            </a:r>
            <a:r>
              <a:rPr lang="en-US" altLang="zh-CN" dirty="0"/>
              <a:t>if</a:t>
            </a:r>
            <a:r>
              <a:rPr lang="zh-CN" altLang="en-US" dirty="0"/>
              <a:t> </a:t>
            </a:r>
            <a:r>
              <a:rPr lang="en-US" altLang="zh-CN" dirty="0"/>
              <a:t>the</a:t>
            </a:r>
            <a:r>
              <a:rPr lang="zh-CN" altLang="en-US" dirty="0"/>
              <a:t> </a:t>
            </a:r>
            <a:r>
              <a:rPr lang="en-US" altLang="zh-CN" dirty="0"/>
              <a:t>impact</a:t>
            </a:r>
            <a:r>
              <a:rPr lang="zh-CN" altLang="en-US" dirty="0"/>
              <a:t> </a:t>
            </a:r>
            <a:r>
              <a:rPr lang="en-US" altLang="zh-CN" dirty="0"/>
              <a:t>level</a:t>
            </a:r>
            <a:r>
              <a:rPr lang="zh-CN" altLang="en-US" dirty="0"/>
              <a:t> </a:t>
            </a:r>
            <a:r>
              <a:rPr lang="en-US" altLang="zh-CN" dirty="0"/>
              <a:t>is</a:t>
            </a:r>
            <a:r>
              <a:rPr lang="zh-CN" altLang="en-US" dirty="0"/>
              <a:t> </a:t>
            </a:r>
            <a:r>
              <a:rPr lang="en-US" altLang="zh-CN" dirty="0"/>
              <a:t>kind</a:t>
            </a:r>
            <a:r>
              <a:rPr lang="zh-CN" altLang="en-US" dirty="0"/>
              <a:t> </a:t>
            </a:r>
            <a:r>
              <a:rPr lang="en-US" altLang="zh-CN" dirty="0"/>
              <a:t>of</a:t>
            </a:r>
            <a:r>
              <a:rPr lang="zh-CN" altLang="en-US" dirty="0"/>
              <a:t> </a:t>
            </a:r>
            <a:r>
              <a:rPr lang="en-US" altLang="zh-CN" dirty="0"/>
              <a:t>similar,</a:t>
            </a:r>
            <a:r>
              <a:rPr lang="zh-CN" altLang="en-US" dirty="0"/>
              <a:t> </a:t>
            </a:r>
            <a:r>
              <a:rPr lang="en-US" altLang="zh-CN" dirty="0"/>
              <a:t>then</a:t>
            </a:r>
            <a:r>
              <a:rPr lang="zh-CN" altLang="en-US" dirty="0"/>
              <a:t> </a:t>
            </a:r>
            <a:r>
              <a:rPr lang="en-US" altLang="zh-CN" dirty="0"/>
              <a:t>the</a:t>
            </a:r>
            <a:r>
              <a:rPr lang="zh-CN" altLang="en-US" dirty="0"/>
              <a:t> </a:t>
            </a:r>
            <a:r>
              <a:rPr lang="en-US" altLang="zh-CN" dirty="0"/>
              <a:t>result</a:t>
            </a:r>
            <a:r>
              <a:rPr lang="zh-CN" altLang="en-US" dirty="0"/>
              <a:t> </a:t>
            </a:r>
            <a:r>
              <a:rPr lang="en-US" altLang="zh-CN" dirty="0"/>
              <a:t>is</a:t>
            </a:r>
            <a:r>
              <a:rPr lang="zh-CN" altLang="en-US" dirty="0"/>
              <a:t> </a:t>
            </a:r>
            <a:r>
              <a:rPr lang="en-IE" altLang="zh-CN" dirty="0"/>
              <a:t>credible</a:t>
            </a:r>
            <a:r>
              <a:rPr lang="en-US" altLang="zh-CN" dirty="0"/>
              <a:t>.</a:t>
            </a:r>
            <a:r>
              <a:rPr lang="en-US" dirty="0"/>
              <a:t> Which means that the LLM can judge the incidents well in the same context, which means that it’s can be a possible way to use LLMs to do the AI impact assessment. This can be used to face the need of EU AI Act.</a:t>
            </a:r>
          </a:p>
        </p:txBody>
      </p:sp>
      <p:sp>
        <p:nvSpPr>
          <p:cNvPr id="4" name="Slide Number Placeholder 3"/>
          <p:cNvSpPr>
            <a:spLocks noGrp="1"/>
          </p:cNvSpPr>
          <p:nvPr>
            <p:ph type="sldNum" sz="quarter" idx="5"/>
          </p:nvPr>
        </p:nvSpPr>
        <p:spPr/>
        <p:txBody>
          <a:bodyPr/>
          <a:lstStyle/>
          <a:p>
            <a:fld id="{49DD4D23-C98A-435E-AE88-9061F8349B02}" type="slidenum">
              <a:rPr lang="en-GB" smtClean="0"/>
              <a:pPr/>
              <a:t>31</a:t>
            </a:fld>
            <a:endParaRPr lang="en-GB" dirty="0"/>
          </a:p>
        </p:txBody>
      </p:sp>
    </p:spTree>
    <p:extLst>
      <p:ext uri="{BB962C8B-B14F-4D97-AF65-F5344CB8AC3E}">
        <p14:creationId xmlns:p14="http://schemas.microsoft.com/office/powerpoint/2010/main" val="14378522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9DD4D23-C98A-435E-AE88-9061F8349B02}" type="slidenum">
              <a:rPr lang="en-GB" smtClean="0"/>
              <a:pPr/>
              <a:t>2</a:t>
            </a:fld>
            <a:endParaRPr lang="en-GB" dirty="0"/>
          </a:p>
        </p:txBody>
      </p:sp>
    </p:spTree>
    <p:extLst>
      <p:ext uri="{BB962C8B-B14F-4D97-AF65-F5344CB8AC3E}">
        <p14:creationId xmlns:p14="http://schemas.microsoft.com/office/powerpoint/2010/main" val="283924059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US" dirty="0"/>
              <a:t>For the evaluation it’s acceptable</a:t>
            </a:r>
            <a:r>
              <a:rPr lang="zh-CN" altLang="en-US" dirty="0"/>
              <a:t> </a:t>
            </a:r>
            <a:r>
              <a:rPr lang="en-US" altLang="zh-CN" dirty="0"/>
              <a:t>since</a:t>
            </a:r>
            <a:r>
              <a:rPr lang="zh-CN" altLang="en-US" dirty="0"/>
              <a:t> </a:t>
            </a:r>
            <a:r>
              <a:rPr lang="en-US" altLang="zh-CN" dirty="0"/>
              <a:t>even</a:t>
            </a:r>
            <a:r>
              <a:rPr lang="zh-CN" altLang="en-US" dirty="0"/>
              <a:t> </a:t>
            </a:r>
            <a:r>
              <a:rPr lang="en-US" altLang="zh-CN" dirty="0"/>
              <a:t>human</a:t>
            </a:r>
            <a:r>
              <a:rPr lang="zh-CN" altLang="en-US" dirty="0"/>
              <a:t> </a:t>
            </a:r>
            <a:r>
              <a:rPr lang="en-US" altLang="zh-CN" dirty="0"/>
              <a:t>can’t</a:t>
            </a:r>
            <a:r>
              <a:rPr lang="zh-CN" altLang="en-US" dirty="0"/>
              <a:t> </a:t>
            </a:r>
            <a:r>
              <a:rPr lang="en-US" altLang="zh-CN" dirty="0"/>
              <a:t>have</a:t>
            </a:r>
            <a:r>
              <a:rPr lang="zh-CN" altLang="en-US" dirty="0"/>
              <a:t> </a:t>
            </a:r>
            <a:r>
              <a:rPr lang="en-US" altLang="zh-CN" dirty="0"/>
              <a:t>the</a:t>
            </a:r>
            <a:r>
              <a:rPr lang="zh-CN" altLang="en-US" dirty="0"/>
              <a:t> </a:t>
            </a:r>
            <a:r>
              <a:rPr lang="en-US" altLang="zh-CN" dirty="0"/>
              <a:t>same</a:t>
            </a:r>
            <a:r>
              <a:rPr lang="zh-CN" altLang="en-US" dirty="0"/>
              <a:t> </a:t>
            </a:r>
            <a:r>
              <a:rPr lang="en-US" altLang="zh-CN" dirty="0"/>
              <a:t>evaluation</a:t>
            </a:r>
            <a:r>
              <a:rPr lang="zh-CN" altLang="en-US" dirty="0"/>
              <a:t> </a:t>
            </a:r>
            <a:r>
              <a:rPr lang="en-US" altLang="zh-CN" dirty="0"/>
              <a:t>same.</a:t>
            </a:r>
            <a:r>
              <a:rPr lang="zh-CN" altLang="en-US" dirty="0"/>
              <a:t> </a:t>
            </a:r>
            <a:endParaRPr lang="en-US" dirty="0"/>
          </a:p>
        </p:txBody>
      </p:sp>
      <p:sp>
        <p:nvSpPr>
          <p:cNvPr id="4" name="Slide Number Placeholder 3"/>
          <p:cNvSpPr>
            <a:spLocks noGrp="1"/>
          </p:cNvSpPr>
          <p:nvPr>
            <p:ph type="sldNum" sz="quarter" idx="5"/>
          </p:nvPr>
        </p:nvSpPr>
        <p:spPr/>
        <p:txBody>
          <a:bodyPr/>
          <a:lstStyle/>
          <a:p>
            <a:fld id="{49DD4D23-C98A-435E-AE88-9061F8349B02}" type="slidenum">
              <a:rPr lang="en-GB" smtClean="0"/>
              <a:pPr/>
              <a:t>32</a:t>
            </a:fld>
            <a:endParaRPr lang="en-GB" dirty="0"/>
          </a:p>
        </p:txBody>
      </p:sp>
    </p:spTree>
    <p:extLst>
      <p:ext uri="{BB962C8B-B14F-4D97-AF65-F5344CB8AC3E}">
        <p14:creationId xmlns:p14="http://schemas.microsoft.com/office/powerpoint/2010/main" val="8754345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US" altLang="zh-CN" dirty="0"/>
              <a:t>But</a:t>
            </a:r>
            <a:r>
              <a:rPr lang="zh-CN" altLang="en-US" dirty="0"/>
              <a:t> </a:t>
            </a:r>
            <a:r>
              <a:rPr lang="en-US" altLang="zh-CN" dirty="0"/>
              <a:t>if</a:t>
            </a:r>
            <a:r>
              <a:rPr lang="zh-CN" altLang="en-US" dirty="0"/>
              <a:t> </a:t>
            </a:r>
            <a:r>
              <a:rPr lang="en-US" altLang="zh-CN" dirty="0"/>
              <a:t>the</a:t>
            </a:r>
            <a:r>
              <a:rPr lang="zh-CN" altLang="en-US" dirty="0"/>
              <a:t> </a:t>
            </a:r>
            <a:r>
              <a:rPr lang="en-US" altLang="zh-CN" dirty="0"/>
              <a:t>impact</a:t>
            </a:r>
            <a:r>
              <a:rPr lang="zh-CN" altLang="en-US" dirty="0"/>
              <a:t> </a:t>
            </a:r>
            <a:r>
              <a:rPr lang="en-US" altLang="zh-CN" dirty="0"/>
              <a:t>level</a:t>
            </a:r>
            <a:r>
              <a:rPr lang="zh-CN" altLang="en-US" dirty="0"/>
              <a:t> </a:t>
            </a:r>
            <a:r>
              <a:rPr lang="en-US" altLang="zh-CN" dirty="0"/>
              <a:t>is</a:t>
            </a:r>
            <a:r>
              <a:rPr lang="zh-CN" altLang="en-US" dirty="0"/>
              <a:t> </a:t>
            </a:r>
            <a:r>
              <a:rPr lang="en-US" altLang="zh-CN" dirty="0"/>
              <a:t>kind</a:t>
            </a:r>
            <a:r>
              <a:rPr lang="zh-CN" altLang="en-US" dirty="0"/>
              <a:t> </a:t>
            </a:r>
            <a:r>
              <a:rPr lang="en-US" altLang="zh-CN" dirty="0"/>
              <a:t>of</a:t>
            </a:r>
            <a:r>
              <a:rPr lang="zh-CN" altLang="en-US" dirty="0"/>
              <a:t> </a:t>
            </a:r>
            <a:r>
              <a:rPr lang="en-US" altLang="zh-CN" dirty="0"/>
              <a:t>similar,</a:t>
            </a:r>
            <a:r>
              <a:rPr lang="zh-CN" altLang="en-US" dirty="0"/>
              <a:t> </a:t>
            </a:r>
            <a:r>
              <a:rPr lang="en-US" altLang="zh-CN" dirty="0"/>
              <a:t>then</a:t>
            </a:r>
            <a:r>
              <a:rPr lang="zh-CN" altLang="en-US" dirty="0"/>
              <a:t> </a:t>
            </a:r>
            <a:r>
              <a:rPr lang="en-US" altLang="zh-CN" dirty="0"/>
              <a:t>the</a:t>
            </a:r>
            <a:r>
              <a:rPr lang="zh-CN" altLang="en-US" dirty="0"/>
              <a:t> </a:t>
            </a:r>
            <a:r>
              <a:rPr lang="en-US" altLang="zh-CN" dirty="0"/>
              <a:t>result</a:t>
            </a:r>
            <a:r>
              <a:rPr lang="zh-CN" altLang="en-US" dirty="0"/>
              <a:t> </a:t>
            </a:r>
            <a:r>
              <a:rPr lang="en-US" altLang="zh-CN" dirty="0"/>
              <a:t>is</a:t>
            </a:r>
            <a:r>
              <a:rPr lang="zh-CN" altLang="en-US" dirty="0"/>
              <a:t> </a:t>
            </a:r>
            <a:r>
              <a:rPr lang="en-IE" altLang="zh-CN" dirty="0"/>
              <a:t>credible</a:t>
            </a:r>
            <a:r>
              <a:rPr lang="en-US" altLang="zh-CN" dirty="0"/>
              <a:t>.</a:t>
            </a:r>
            <a:r>
              <a:rPr lang="en-US" dirty="0"/>
              <a:t> Which means that the LLM can judge the incidents well in the same context, which means that it’s can be a possible way to use LLMs to do the AI impact assessment. This can be used to face the need of EU AI Act.</a:t>
            </a:r>
          </a:p>
        </p:txBody>
      </p:sp>
      <p:sp>
        <p:nvSpPr>
          <p:cNvPr id="4" name="Slide Number Placeholder 3"/>
          <p:cNvSpPr>
            <a:spLocks noGrp="1"/>
          </p:cNvSpPr>
          <p:nvPr>
            <p:ph type="sldNum" sz="quarter" idx="5"/>
          </p:nvPr>
        </p:nvSpPr>
        <p:spPr/>
        <p:txBody>
          <a:bodyPr/>
          <a:lstStyle/>
          <a:p>
            <a:fld id="{49DD4D23-C98A-435E-AE88-9061F8349B02}" type="slidenum">
              <a:rPr lang="en-GB" smtClean="0"/>
              <a:pPr/>
              <a:t>33</a:t>
            </a:fld>
            <a:endParaRPr lang="en-GB" dirty="0"/>
          </a:p>
        </p:txBody>
      </p:sp>
    </p:spTree>
    <p:extLst>
      <p:ext uri="{BB962C8B-B14F-4D97-AF65-F5344CB8AC3E}">
        <p14:creationId xmlns:p14="http://schemas.microsoft.com/office/powerpoint/2010/main" val="14974764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US" altLang="zh-CN" dirty="0"/>
              <a:t>The</a:t>
            </a:r>
            <a:r>
              <a:rPr lang="zh-CN" altLang="en-US" dirty="0"/>
              <a:t> </a:t>
            </a:r>
            <a:r>
              <a:rPr lang="en-US" altLang="zh-CN" dirty="0"/>
              <a:t>basic</a:t>
            </a:r>
            <a:r>
              <a:rPr lang="zh-CN" altLang="en-US" dirty="0"/>
              <a:t> </a:t>
            </a:r>
            <a:r>
              <a:rPr lang="en-US" altLang="zh-CN" dirty="0"/>
              <a:t>things</a:t>
            </a:r>
            <a:r>
              <a:rPr lang="zh-CN" altLang="en-US" dirty="0"/>
              <a:t> </a:t>
            </a:r>
            <a:r>
              <a:rPr lang="en-US" altLang="zh-CN" dirty="0"/>
              <a:t>like</a:t>
            </a:r>
            <a:r>
              <a:rPr lang="zh-CN" altLang="en-US" dirty="0"/>
              <a:t> </a:t>
            </a:r>
            <a:r>
              <a:rPr lang="en-US" altLang="zh-CN" dirty="0"/>
              <a:t>report</a:t>
            </a:r>
            <a:r>
              <a:rPr lang="zh-CN" altLang="en-US" dirty="0"/>
              <a:t> </a:t>
            </a:r>
            <a:r>
              <a:rPr lang="en-US" altLang="zh-CN" dirty="0"/>
              <a:t>name</a:t>
            </a:r>
            <a:r>
              <a:rPr lang="zh-CN" altLang="en-US" dirty="0"/>
              <a:t> </a:t>
            </a:r>
            <a:r>
              <a:rPr lang="en-US" altLang="zh-CN" dirty="0"/>
              <a:t>link</a:t>
            </a:r>
            <a:r>
              <a:rPr lang="zh-CN" altLang="en-US" dirty="0"/>
              <a:t> </a:t>
            </a:r>
            <a:r>
              <a:rPr lang="en-US" altLang="zh-CN" dirty="0"/>
              <a:t>is</a:t>
            </a:r>
            <a:r>
              <a:rPr lang="zh-CN" altLang="en-US" dirty="0"/>
              <a:t> </a:t>
            </a:r>
            <a:r>
              <a:rPr lang="en-US" altLang="zh-CN" dirty="0"/>
              <a:t>extracted</a:t>
            </a:r>
            <a:r>
              <a:rPr lang="zh-CN" altLang="en-US" dirty="0"/>
              <a:t> </a:t>
            </a:r>
            <a:r>
              <a:rPr lang="en-US" altLang="zh-CN" dirty="0"/>
              <a:t>successfully,</a:t>
            </a:r>
            <a:r>
              <a:rPr lang="zh-CN" altLang="en-US" dirty="0"/>
              <a:t> </a:t>
            </a:r>
            <a:r>
              <a:rPr lang="en-US" altLang="zh-CN" dirty="0"/>
              <a:t>which</a:t>
            </a:r>
            <a:r>
              <a:rPr lang="zh-CN" altLang="en-US" dirty="0"/>
              <a:t> </a:t>
            </a:r>
            <a:r>
              <a:rPr lang="en-US" altLang="zh-CN" dirty="0"/>
              <a:t>means</a:t>
            </a:r>
            <a:r>
              <a:rPr lang="zh-CN" altLang="en-US" dirty="0"/>
              <a:t> </a:t>
            </a:r>
            <a:r>
              <a:rPr lang="en-US" altLang="zh-CN" dirty="0"/>
              <a:t>that</a:t>
            </a:r>
            <a:r>
              <a:rPr lang="zh-CN" altLang="en-US" dirty="0"/>
              <a:t> </a:t>
            </a:r>
            <a:r>
              <a:rPr lang="en-US" altLang="zh-CN" dirty="0"/>
              <a:t>LLM</a:t>
            </a:r>
            <a:r>
              <a:rPr lang="zh-CN" altLang="en-US" dirty="0"/>
              <a:t> </a:t>
            </a:r>
            <a:r>
              <a:rPr lang="en-US" altLang="zh-CN" dirty="0"/>
              <a:t>do</a:t>
            </a:r>
            <a:r>
              <a:rPr lang="zh-CN" altLang="en-US" dirty="0"/>
              <a:t> </a:t>
            </a:r>
            <a:r>
              <a:rPr lang="en-US" altLang="zh-CN" dirty="0"/>
              <a:t>well</a:t>
            </a:r>
            <a:r>
              <a:rPr lang="zh-CN" altLang="en-US" dirty="0"/>
              <a:t> </a:t>
            </a:r>
            <a:r>
              <a:rPr lang="en-US" altLang="zh-CN" dirty="0"/>
              <a:t>in</a:t>
            </a:r>
            <a:r>
              <a:rPr lang="zh-CN" altLang="en-US" dirty="0"/>
              <a:t> </a:t>
            </a:r>
            <a:r>
              <a:rPr lang="en-US" altLang="zh-CN" dirty="0"/>
              <a:t>extract</a:t>
            </a:r>
            <a:r>
              <a:rPr lang="zh-CN" altLang="en-US" dirty="0"/>
              <a:t> </a:t>
            </a:r>
            <a:r>
              <a:rPr lang="en-US" altLang="zh-CN" dirty="0"/>
              <a:t>needed</a:t>
            </a:r>
            <a:r>
              <a:rPr lang="zh-CN" altLang="en-US" dirty="0"/>
              <a:t> </a:t>
            </a:r>
            <a:r>
              <a:rPr lang="en-US" altLang="zh-CN" dirty="0"/>
              <a:t>information.</a:t>
            </a:r>
            <a:r>
              <a:rPr lang="zh-CN" altLang="en-US" dirty="0"/>
              <a:t> </a:t>
            </a:r>
            <a:r>
              <a:rPr lang="en-US" altLang="zh-CN" dirty="0"/>
              <a:t>For</a:t>
            </a:r>
            <a:r>
              <a:rPr lang="zh-CN" altLang="en-US" dirty="0"/>
              <a:t> </a:t>
            </a:r>
            <a:r>
              <a:rPr lang="en-US" altLang="zh-CN" dirty="0"/>
              <a:t>other</a:t>
            </a:r>
            <a:r>
              <a:rPr lang="zh-CN" altLang="en-US" dirty="0"/>
              <a:t> </a:t>
            </a:r>
            <a:r>
              <a:rPr lang="en-US" altLang="zh-CN" dirty="0"/>
              <a:t>things</a:t>
            </a:r>
            <a:r>
              <a:rPr lang="zh-CN" altLang="en-US" dirty="0"/>
              <a:t> </a:t>
            </a:r>
            <a:r>
              <a:rPr lang="en-US" altLang="zh-CN" dirty="0"/>
              <a:t>in</a:t>
            </a:r>
            <a:r>
              <a:rPr lang="zh-CN" altLang="en-US" dirty="0"/>
              <a:t> </a:t>
            </a:r>
            <a:r>
              <a:rPr lang="en-US" altLang="zh-CN" dirty="0"/>
              <a:t>basic</a:t>
            </a:r>
            <a:r>
              <a:rPr lang="zh-CN" altLang="en-US" dirty="0"/>
              <a:t> </a:t>
            </a:r>
            <a:r>
              <a:rPr lang="en-US" altLang="zh-CN" dirty="0"/>
              <a:t>things,</a:t>
            </a:r>
            <a:r>
              <a:rPr lang="zh-CN" altLang="en-US" dirty="0"/>
              <a:t> </a:t>
            </a:r>
            <a:r>
              <a:rPr lang="en-US" altLang="zh-CN" dirty="0"/>
              <a:t>most</a:t>
            </a:r>
            <a:r>
              <a:rPr lang="zh-CN" altLang="en-US" dirty="0"/>
              <a:t> </a:t>
            </a:r>
            <a:r>
              <a:rPr lang="en-US" altLang="zh-CN" dirty="0"/>
              <a:t>of</a:t>
            </a:r>
            <a:r>
              <a:rPr lang="zh-CN" altLang="en-US" dirty="0"/>
              <a:t> </a:t>
            </a:r>
            <a:r>
              <a:rPr lang="en-US" altLang="zh-CN" dirty="0"/>
              <a:t>them</a:t>
            </a:r>
            <a:r>
              <a:rPr lang="zh-CN" altLang="en-US" dirty="0"/>
              <a:t> </a:t>
            </a:r>
            <a:r>
              <a:rPr lang="en-US" altLang="zh-CN" dirty="0"/>
              <a:t>are</a:t>
            </a:r>
            <a:r>
              <a:rPr lang="zh-CN" altLang="en-US" dirty="0"/>
              <a:t> </a:t>
            </a:r>
            <a:r>
              <a:rPr lang="en-US" altLang="zh-CN" dirty="0"/>
              <a:t>around</a:t>
            </a:r>
            <a:r>
              <a:rPr lang="zh-CN" altLang="en-US" dirty="0"/>
              <a:t> </a:t>
            </a:r>
            <a:r>
              <a:rPr lang="en-US" altLang="zh-CN" dirty="0"/>
              <a:t>0.35.</a:t>
            </a:r>
            <a:r>
              <a:rPr lang="zh-CN" altLang="en-US" dirty="0"/>
              <a:t> </a:t>
            </a:r>
            <a:r>
              <a:rPr lang="en-US" altLang="zh-CN" dirty="0"/>
              <a:t>This</a:t>
            </a:r>
            <a:r>
              <a:rPr lang="zh-CN" altLang="en-US" dirty="0"/>
              <a:t> </a:t>
            </a:r>
            <a:r>
              <a:rPr lang="en-US" altLang="zh-CN" dirty="0"/>
              <a:t>may</a:t>
            </a:r>
            <a:r>
              <a:rPr lang="zh-CN" altLang="en-US" dirty="0"/>
              <a:t> </a:t>
            </a:r>
            <a:r>
              <a:rPr lang="en-US" altLang="zh-CN" dirty="0"/>
              <a:t>because</a:t>
            </a:r>
            <a:r>
              <a:rPr lang="zh-CN" altLang="en-US" dirty="0"/>
              <a:t> </a:t>
            </a:r>
            <a:r>
              <a:rPr lang="en-US" altLang="zh-CN" dirty="0"/>
              <a:t>of</a:t>
            </a:r>
            <a:r>
              <a:rPr lang="zh-CN" altLang="en-US" dirty="0"/>
              <a:t> </a:t>
            </a:r>
            <a:r>
              <a:rPr lang="en-US" altLang="zh-CN" dirty="0"/>
              <a:t>that</a:t>
            </a:r>
            <a:r>
              <a:rPr lang="zh-CN" altLang="en-US" dirty="0"/>
              <a:t> </a:t>
            </a:r>
            <a:r>
              <a:rPr lang="en-US" altLang="zh-CN" dirty="0"/>
              <a:t>they</a:t>
            </a:r>
            <a:r>
              <a:rPr lang="zh-CN" altLang="en-US" dirty="0"/>
              <a:t> </a:t>
            </a:r>
            <a:r>
              <a:rPr lang="en-US" altLang="zh-CN" dirty="0"/>
              <a:t>are</a:t>
            </a:r>
            <a:r>
              <a:rPr lang="zh-CN" altLang="en-US" dirty="0"/>
              <a:t> </a:t>
            </a:r>
            <a:r>
              <a:rPr lang="en-US" altLang="zh-CN" dirty="0" err="1"/>
              <a:t>summarzed</a:t>
            </a:r>
            <a:r>
              <a:rPr lang="zh-CN" altLang="en-US" dirty="0"/>
              <a:t> </a:t>
            </a:r>
            <a:r>
              <a:rPr lang="en-US" altLang="zh-CN" dirty="0"/>
              <a:t>by</a:t>
            </a:r>
            <a:r>
              <a:rPr lang="zh-CN" altLang="en-US" dirty="0"/>
              <a:t> </a:t>
            </a:r>
            <a:r>
              <a:rPr lang="en-US" altLang="zh-CN" dirty="0"/>
              <a:t>different</a:t>
            </a:r>
            <a:r>
              <a:rPr lang="zh-CN" altLang="en-US" dirty="0"/>
              <a:t> </a:t>
            </a:r>
            <a:r>
              <a:rPr lang="en-US" altLang="zh-CN" dirty="0"/>
              <a:t>LLMs,</a:t>
            </a:r>
            <a:r>
              <a:rPr lang="zh-CN" altLang="en-US" dirty="0"/>
              <a:t> </a:t>
            </a:r>
            <a:r>
              <a:rPr lang="en-US" altLang="zh-CN" dirty="0"/>
              <a:t>which</a:t>
            </a:r>
            <a:r>
              <a:rPr lang="zh-CN" altLang="en-US" dirty="0"/>
              <a:t> </a:t>
            </a:r>
            <a:r>
              <a:rPr lang="en-US" altLang="zh-CN" dirty="0"/>
              <a:t>may</a:t>
            </a:r>
            <a:r>
              <a:rPr lang="zh-CN" altLang="en-US" dirty="0"/>
              <a:t> </a:t>
            </a:r>
            <a:r>
              <a:rPr lang="en-US" altLang="zh-CN" dirty="0"/>
              <a:t>lead</a:t>
            </a:r>
            <a:r>
              <a:rPr lang="zh-CN" altLang="en-US" dirty="0"/>
              <a:t> </a:t>
            </a:r>
            <a:r>
              <a:rPr lang="en-US" altLang="zh-CN" dirty="0"/>
              <a:t>to</a:t>
            </a:r>
            <a:r>
              <a:rPr lang="zh-CN" altLang="en-US" dirty="0"/>
              <a:t> </a:t>
            </a:r>
            <a:r>
              <a:rPr lang="en-US" altLang="zh-CN" dirty="0"/>
              <a:t>different</a:t>
            </a:r>
            <a:r>
              <a:rPr lang="zh-CN" altLang="en-US" dirty="0"/>
              <a:t> </a:t>
            </a:r>
            <a:r>
              <a:rPr lang="en-US" altLang="zh-CN" dirty="0"/>
              <a:t>result</a:t>
            </a:r>
            <a:r>
              <a:rPr lang="zh-CN" altLang="en-US" dirty="0"/>
              <a:t> </a:t>
            </a:r>
            <a:r>
              <a:rPr lang="en-US" altLang="zh-CN" dirty="0"/>
              <a:t>and</a:t>
            </a:r>
            <a:r>
              <a:rPr lang="zh-CN" altLang="en-US" dirty="0"/>
              <a:t> </a:t>
            </a:r>
            <a:r>
              <a:rPr lang="en-US" altLang="zh-CN" dirty="0"/>
              <a:t>low</a:t>
            </a:r>
            <a:r>
              <a:rPr lang="zh-CN" altLang="en-US" dirty="0"/>
              <a:t> </a:t>
            </a:r>
            <a:r>
              <a:rPr lang="en-US" altLang="zh-CN" dirty="0" err="1"/>
              <a:t>simlarity</a:t>
            </a:r>
            <a:r>
              <a:rPr lang="zh-CN" altLang="en-US" dirty="0"/>
              <a:t> </a:t>
            </a:r>
            <a:r>
              <a:rPr lang="en-US" altLang="zh-CN" dirty="0"/>
              <a:t>scores.</a:t>
            </a:r>
            <a:r>
              <a:rPr lang="zh-CN" altLang="en-US" dirty="0"/>
              <a:t> </a:t>
            </a:r>
            <a:r>
              <a:rPr lang="en-US" altLang="zh-CN" dirty="0"/>
              <a:t>For</a:t>
            </a:r>
            <a:r>
              <a:rPr lang="zh-CN" altLang="en-US" dirty="0"/>
              <a:t> </a:t>
            </a:r>
            <a:r>
              <a:rPr lang="en-US" altLang="zh-CN" dirty="0"/>
              <a:t>the</a:t>
            </a:r>
            <a:r>
              <a:rPr lang="zh-CN" altLang="en-US" dirty="0"/>
              <a:t> </a:t>
            </a:r>
            <a:r>
              <a:rPr lang="en-US" altLang="zh-CN" dirty="0"/>
              <a:t>challenge,</a:t>
            </a:r>
            <a:r>
              <a:rPr lang="zh-CN" altLang="en-US" dirty="0"/>
              <a:t> </a:t>
            </a:r>
            <a:r>
              <a:rPr lang="en-US" altLang="zh-CN" dirty="0"/>
              <a:t>we</a:t>
            </a:r>
            <a:r>
              <a:rPr lang="zh-CN" altLang="en-US" dirty="0"/>
              <a:t> </a:t>
            </a:r>
            <a:r>
              <a:rPr lang="en-US" altLang="zh-CN" dirty="0"/>
              <a:t>can</a:t>
            </a:r>
            <a:r>
              <a:rPr lang="zh-CN" altLang="en-US" dirty="0"/>
              <a:t> </a:t>
            </a:r>
            <a:r>
              <a:rPr lang="en-US" altLang="zh-CN" dirty="0"/>
              <a:t>find</a:t>
            </a:r>
            <a:r>
              <a:rPr lang="zh-CN" altLang="en-US" dirty="0"/>
              <a:t> </a:t>
            </a:r>
            <a:r>
              <a:rPr lang="en-US" altLang="zh-CN" dirty="0"/>
              <a:t>that</a:t>
            </a:r>
            <a:r>
              <a:rPr lang="zh-CN" altLang="en-US" dirty="0"/>
              <a:t> </a:t>
            </a:r>
            <a:r>
              <a:rPr lang="en-US" altLang="zh-CN" dirty="0"/>
              <a:t>some</a:t>
            </a:r>
            <a:r>
              <a:rPr lang="zh-CN" altLang="en-US" dirty="0"/>
              <a:t> </a:t>
            </a:r>
            <a:r>
              <a:rPr lang="en-US" altLang="zh-CN" dirty="0"/>
              <a:t>of</a:t>
            </a:r>
            <a:r>
              <a:rPr lang="zh-CN" altLang="en-US" dirty="0"/>
              <a:t> </a:t>
            </a:r>
            <a:r>
              <a:rPr lang="en-US" altLang="zh-CN" dirty="0"/>
              <a:t>them</a:t>
            </a:r>
            <a:r>
              <a:rPr lang="zh-CN" altLang="en-US" dirty="0"/>
              <a:t> </a:t>
            </a:r>
            <a:r>
              <a:rPr lang="en-US" altLang="zh-CN" dirty="0"/>
              <a:t>are</a:t>
            </a:r>
            <a:r>
              <a:rPr lang="zh-CN" altLang="en-US" dirty="0"/>
              <a:t> </a:t>
            </a:r>
            <a:r>
              <a:rPr lang="en-US" altLang="zh-CN" dirty="0"/>
              <a:t>missing</a:t>
            </a:r>
            <a:r>
              <a:rPr lang="zh-CN" altLang="en-US" dirty="0"/>
              <a:t> </a:t>
            </a:r>
            <a:r>
              <a:rPr lang="en-US" altLang="zh-CN" dirty="0"/>
              <a:t>in</a:t>
            </a:r>
            <a:r>
              <a:rPr lang="zh-CN" altLang="en-US" dirty="0"/>
              <a:t> </a:t>
            </a:r>
            <a:r>
              <a:rPr lang="en-US" altLang="zh-CN" dirty="0"/>
              <a:t>frequency</a:t>
            </a:r>
            <a:r>
              <a:rPr lang="zh-CN" altLang="en-US" dirty="0"/>
              <a:t> </a:t>
            </a:r>
            <a:r>
              <a:rPr lang="en-US" altLang="zh-CN" dirty="0"/>
              <a:t>analysis</a:t>
            </a:r>
            <a:r>
              <a:rPr lang="zh-CN" altLang="en-US" dirty="0"/>
              <a:t> </a:t>
            </a:r>
            <a:r>
              <a:rPr lang="en-US" altLang="zh-CN" dirty="0"/>
              <a:t>which</a:t>
            </a:r>
            <a:r>
              <a:rPr lang="zh-CN" altLang="en-US" dirty="0"/>
              <a:t> </a:t>
            </a:r>
            <a:r>
              <a:rPr lang="en-US" altLang="zh-CN" dirty="0"/>
              <a:t>may</a:t>
            </a:r>
            <a:r>
              <a:rPr lang="zh-CN" altLang="en-US" dirty="0"/>
              <a:t> </a:t>
            </a:r>
            <a:r>
              <a:rPr lang="en-US" altLang="zh-CN" dirty="0"/>
              <a:t>lead</a:t>
            </a:r>
            <a:r>
              <a:rPr lang="zh-CN" altLang="en-US" dirty="0"/>
              <a:t> </a:t>
            </a:r>
            <a:r>
              <a:rPr lang="en-US" altLang="zh-CN" dirty="0"/>
              <a:t>to</a:t>
            </a:r>
            <a:r>
              <a:rPr lang="zh-CN" altLang="en-US" dirty="0"/>
              <a:t> </a:t>
            </a:r>
            <a:r>
              <a:rPr lang="en-US" altLang="zh-CN" dirty="0"/>
              <a:t>low</a:t>
            </a:r>
            <a:r>
              <a:rPr lang="zh-CN" altLang="en-US" dirty="0"/>
              <a:t> </a:t>
            </a:r>
            <a:r>
              <a:rPr lang="en-US" altLang="zh-CN" dirty="0"/>
              <a:t>similarity</a:t>
            </a:r>
            <a:r>
              <a:rPr lang="zh-CN" altLang="en-US" dirty="0"/>
              <a:t> </a:t>
            </a:r>
            <a:r>
              <a:rPr lang="en-US" altLang="zh-CN" dirty="0"/>
              <a:t>scores.</a:t>
            </a:r>
            <a:r>
              <a:rPr lang="zh-CN" altLang="en-US" dirty="0"/>
              <a:t>  </a:t>
            </a:r>
            <a:r>
              <a:rPr lang="en-US" altLang="zh-CN" dirty="0"/>
              <a:t>Which</a:t>
            </a:r>
            <a:r>
              <a:rPr lang="zh-CN" altLang="en-US" dirty="0"/>
              <a:t> </a:t>
            </a:r>
            <a:r>
              <a:rPr lang="en-US" altLang="zh-CN" dirty="0"/>
              <a:t>has</a:t>
            </a:r>
            <a:r>
              <a:rPr lang="zh-CN" altLang="en-US" dirty="0"/>
              <a:t> </a:t>
            </a:r>
            <a:r>
              <a:rPr lang="en-US" altLang="zh-CN" dirty="0"/>
              <a:t>an</a:t>
            </a:r>
            <a:r>
              <a:rPr lang="zh-CN" altLang="en-US" dirty="0"/>
              <a:t> </a:t>
            </a:r>
            <a:r>
              <a:rPr lang="en-US" altLang="zh-CN" dirty="0"/>
              <a:t>overall</a:t>
            </a:r>
            <a:r>
              <a:rPr lang="zh-CN" altLang="en-US" dirty="0"/>
              <a:t> </a:t>
            </a:r>
            <a:r>
              <a:rPr lang="en-US" altLang="zh-CN" dirty="0"/>
              <a:t>good</a:t>
            </a:r>
            <a:r>
              <a:rPr lang="zh-CN" altLang="en-US" dirty="0"/>
              <a:t> </a:t>
            </a:r>
            <a:r>
              <a:rPr lang="en-US" altLang="zh-CN" dirty="0"/>
              <a:t>result.</a:t>
            </a:r>
            <a:endParaRPr lang="en-US" dirty="0"/>
          </a:p>
          <a:p>
            <a:pPr marL="0" marR="0" lvl="0" indent="0" algn="l" defTabSz="914377" rtl="0" eaLnBrk="1" fontAlgn="auto" latinLnBrk="0" hangingPunct="1">
              <a:lnSpc>
                <a:spcPct val="100000"/>
              </a:lnSpc>
              <a:spcBef>
                <a:spcPts val="0"/>
              </a:spcBef>
              <a:spcAft>
                <a:spcPts val="0"/>
              </a:spcAft>
              <a:buClrTx/>
              <a:buSzTx/>
              <a:buFontTx/>
              <a:buNone/>
              <a:tabLst/>
              <a:defRPr/>
            </a:pPr>
            <a:r>
              <a:rPr lang="en-US" altLang="zh-CN" dirty="0"/>
              <a:t>Show</a:t>
            </a:r>
            <a:r>
              <a:rPr lang="zh-CN" altLang="en-US" dirty="0"/>
              <a:t> </a:t>
            </a:r>
            <a:r>
              <a:rPr lang="en-US" altLang="zh-CN" dirty="0"/>
              <a:t>the</a:t>
            </a:r>
            <a:r>
              <a:rPr lang="zh-CN" altLang="en-US" dirty="0"/>
              <a:t> </a:t>
            </a:r>
            <a:r>
              <a:rPr lang="en-US" altLang="zh-CN" dirty="0"/>
              <a:t>nice</a:t>
            </a:r>
            <a:r>
              <a:rPr lang="zh-CN" altLang="en-US" dirty="0"/>
              <a:t> </a:t>
            </a:r>
            <a:r>
              <a:rPr lang="en-US" altLang="zh-CN" dirty="0"/>
              <a:t>result</a:t>
            </a:r>
            <a:r>
              <a:rPr lang="zh-CN" altLang="en-US" dirty="0"/>
              <a:t> </a:t>
            </a:r>
            <a:r>
              <a:rPr lang="en-US" altLang="zh-CN" dirty="0"/>
              <a:t>from</a:t>
            </a:r>
            <a:r>
              <a:rPr lang="zh-CN" altLang="en-US" dirty="0"/>
              <a:t> </a:t>
            </a:r>
            <a:r>
              <a:rPr lang="en-US" altLang="zh-CN" dirty="0"/>
              <a:t>both</a:t>
            </a:r>
            <a:r>
              <a:rPr lang="zh-CN" altLang="en-US" dirty="0"/>
              <a:t> </a:t>
            </a:r>
            <a:r>
              <a:rPr lang="en-US" altLang="zh-CN" dirty="0"/>
              <a:t>LLMs.</a:t>
            </a:r>
            <a:endParaRPr lang="en-US" dirty="0"/>
          </a:p>
          <a:p>
            <a:pPr marL="0" marR="0" lvl="0" indent="0" algn="l" defTabSz="914377" rtl="0" eaLnBrk="1" fontAlgn="auto" latinLnBrk="0" hangingPunct="1">
              <a:lnSpc>
                <a:spcPct val="100000"/>
              </a:lnSpc>
              <a:spcBef>
                <a:spcPts val="0"/>
              </a:spcBef>
              <a:spcAft>
                <a:spcPts val="0"/>
              </a:spcAft>
              <a:buClrTx/>
              <a:buSzTx/>
              <a:buFontTx/>
              <a:buNone/>
              <a:tabLst/>
              <a:defRPr/>
            </a:pPr>
            <a:r>
              <a:rPr lang="en-US" dirty="0"/>
              <a:t>For the evaluation it’s acceptable</a:t>
            </a:r>
            <a:r>
              <a:rPr lang="zh-CN" altLang="en-US" dirty="0"/>
              <a:t> </a:t>
            </a:r>
            <a:r>
              <a:rPr lang="en-US" altLang="zh-CN" dirty="0"/>
              <a:t>since</a:t>
            </a:r>
            <a:r>
              <a:rPr lang="zh-CN" altLang="en-US" dirty="0"/>
              <a:t> </a:t>
            </a:r>
            <a:r>
              <a:rPr lang="en-US" altLang="zh-CN" dirty="0"/>
              <a:t>even</a:t>
            </a:r>
            <a:r>
              <a:rPr lang="zh-CN" altLang="en-US" dirty="0"/>
              <a:t> </a:t>
            </a:r>
            <a:r>
              <a:rPr lang="en-US" altLang="zh-CN" dirty="0"/>
              <a:t>human</a:t>
            </a:r>
            <a:r>
              <a:rPr lang="zh-CN" altLang="en-US" dirty="0"/>
              <a:t> </a:t>
            </a:r>
            <a:r>
              <a:rPr lang="en-US" altLang="zh-CN" dirty="0"/>
              <a:t>can’t</a:t>
            </a:r>
            <a:r>
              <a:rPr lang="zh-CN" altLang="en-US" dirty="0"/>
              <a:t> </a:t>
            </a:r>
            <a:r>
              <a:rPr lang="en-US" altLang="zh-CN" dirty="0"/>
              <a:t>have</a:t>
            </a:r>
            <a:r>
              <a:rPr lang="zh-CN" altLang="en-US" dirty="0"/>
              <a:t> </a:t>
            </a:r>
            <a:r>
              <a:rPr lang="en-US" altLang="zh-CN" dirty="0"/>
              <a:t>the</a:t>
            </a:r>
            <a:r>
              <a:rPr lang="zh-CN" altLang="en-US" dirty="0"/>
              <a:t> </a:t>
            </a:r>
            <a:r>
              <a:rPr lang="en-US" altLang="zh-CN" dirty="0"/>
              <a:t>same</a:t>
            </a:r>
            <a:r>
              <a:rPr lang="zh-CN" altLang="en-US" dirty="0"/>
              <a:t> </a:t>
            </a:r>
            <a:r>
              <a:rPr lang="en-US" altLang="zh-CN" dirty="0"/>
              <a:t>evaluation</a:t>
            </a:r>
            <a:r>
              <a:rPr lang="zh-CN" altLang="en-US" dirty="0"/>
              <a:t> </a:t>
            </a:r>
            <a:r>
              <a:rPr lang="en-US" altLang="zh-CN" dirty="0"/>
              <a:t>same.</a:t>
            </a:r>
            <a:r>
              <a:rPr lang="zh-CN" altLang="en-US" dirty="0"/>
              <a:t> </a:t>
            </a:r>
            <a:r>
              <a:rPr lang="en-US" altLang="zh-CN" dirty="0"/>
              <a:t>But</a:t>
            </a:r>
            <a:r>
              <a:rPr lang="zh-CN" altLang="en-US" dirty="0"/>
              <a:t> </a:t>
            </a:r>
            <a:r>
              <a:rPr lang="en-US" altLang="zh-CN" dirty="0"/>
              <a:t>if</a:t>
            </a:r>
            <a:r>
              <a:rPr lang="zh-CN" altLang="en-US" dirty="0"/>
              <a:t> </a:t>
            </a:r>
            <a:r>
              <a:rPr lang="en-US" altLang="zh-CN" dirty="0"/>
              <a:t>the</a:t>
            </a:r>
            <a:r>
              <a:rPr lang="zh-CN" altLang="en-US" dirty="0"/>
              <a:t> </a:t>
            </a:r>
            <a:r>
              <a:rPr lang="en-US" altLang="zh-CN" dirty="0"/>
              <a:t>impact</a:t>
            </a:r>
            <a:r>
              <a:rPr lang="zh-CN" altLang="en-US" dirty="0"/>
              <a:t> </a:t>
            </a:r>
            <a:r>
              <a:rPr lang="en-US" altLang="zh-CN" dirty="0"/>
              <a:t>level</a:t>
            </a:r>
            <a:r>
              <a:rPr lang="zh-CN" altLang="en-US" dirty="0"/>
              <a:t> </a:t>
            </a:r>
            <a:r>
              <a:rPr lang="en-US" altLang="zh-CN" dirty="0"/>
              <a:t>is</a:t>
            </a:r>
            <a:r>
              <a:rPr lang="zh-CN" altLang="en-US" dirty="0"/>
              <a:t> </a:t>
            </a:r>
            <a:r>
              <a:rPr lang="en-US" altLang="zh-CN" dirty="0"/>
              <a:t>kind</a:t>
            </a:r>
            <a:r>
              <a:rPr lang="zh-CN" altLang="en-US" dirty="0"/>
              <a:t> </a:t>
            </a:r>
            <a:r>
              <a:rPr lang="en-US" altLang="zh-CN" dirty="0"/>
              <a:t>of</a:t>
            </a:r>
            <a:r>
              <a:rPr lang="zh-CN" altLang="en-US" dirty="0"/>
              <a:t> </a:t>
            </a:r>
            <a:r>
              <a:rPr lang="en-US" altLang="zh-CN" dirty="0"/>
              <a:t>similar,</a:t>
            </a:r>
            <a:r>
              <a:rPr lang="zh-CN" altLang="en-US" dirty="0"/>
              <a:t> </a:t>
            </a:r>
            <a:r>
              <a:rPr lang="en-US" altLang="zh-CN" dirty="0"/>
              <a:t>then</a:t>
            </a:r>
            <a:r>
              <a:rPr lang="zh-CN" altLang="en-US" dirty="0"/>
              <a:t> </a:t>
            </a:r>
            <a:r>
              <a:rPr lang="en-US" altLang="zh-CN" dirty="0"/>
              <a:t>the</a:t>
            </a:r>
            <a:r>
              <a:rPr lang="zh-CN" altLang="en-US" dirty="0"/>
              <a:t> </a:t>
            </a:r>
            <a:r>
              <a:rPr lang="en-US" altLang="zh-CN" dirty="0"/>
              <a:t>result</a:t>
            </a:r>
            <a:r>
              <a:rPr lang="zh-CN" altLang="en-US" dirty="0"/>
              <a:t> </a:t>
            </a:r>
            <a:r>
              <a:rPr lang="en-US" altLang="zh-CN" dirty="0"/>
              <a:t>is</a:t>
            </a:r>
            <a:r>
              <a:rPr lang="zh-CN" altLang="en-US" dirty="0"/>
              <a:t> </a:t>
            </a:r>
            <a:r>
              <a:rPr lang="en-IE" altLang="zh-CN" dirty="0"/>
              <a:t>credible</a:t>
            </a:r>
            <a:r>
              <a:rPr lang="en-US" altLang="zh-CN" dirty="0"/>
              <a:t>.</a:t>
            </a:r>
          </a:p>
          <a:p>
            <a:pPr marL="0" marR="0" lvl="0" indent="0" algn="l" defTabSz="914377" rtl="0" eaLnBrk="1" fontAlgn="auto" latinLnBrk="0" hangingPunct="1">
              <a:lnSpc>
                <a:spcPct val="100000"/>
              </a:lnSpc>
              <a:spcBef>
                <a:spcPts val="0"/>
              </a:spcBef>
              <a:spcAft>
                <a:spcPts val="0"/>
              </a:spcAft>
              <a:buClrTx/>
              <a:buSzTx/>
              <a:buFontTx/>
              <a:buNone/>
              <a:tabLst/>
              <a:defRPr/>
            </a:pPr>
            <a:r>
              <a:rPr lang="en-US" altLang="zh-CN" dirty="0"/>
              <a:t>Most</a:t>
            </a:r>
            <a:r>
              <a:rPr lang="zh-CN" altLang="en-US" dirty="0"/>
              <a:t> </a:t>
            </a:r>
            <a:r>
              <a:rPr lang="en-US" altLang="zh-CN" dirty="0"/>
              <a:t>of</a:t>
            </a:r>
            <a:r>
              <a:rPr lang="zh-CN" altLang="en-US" dirty="0"/>
              <a:t> </a:t>
            </a:r>
            <a:r>
              <a:rPr lang="en-US" altLang="zh-CN" dirty="0"/>
              <a:t>the</a:t>
            </a:r>
            <a:r>
              <a:rPr lang="zh-CN" altLang="en-US" dirty="0"/>
              <a:t> </a:t>
            </a:r>
            <a:r>
              <a:rPr lang="en-US" altLang="zh-CN" dirty="0"/>
              <a:t>impact</a:t>
            </a:r>
            <a:r>
              <a:rPr lang="zh-CN" altLang="en-US" dirty="0"/>
              <a:t> </a:t>
            </a:r>
            <a:r>
              <a:rPr lang="en-US" altLang="zh-CN" dirty="0"/>
              <a:t>level</a:t>
            </a:r>
            <a:r>
              <a:rPr lang="zh-CN" altLang="en-US" dirty="0"/>
              <a:t> </a:t>
            </a:r>
            <a:r>
              <a:rPr lang="en-US" altLang="zh-CN" dirty="0"/>
              <a:t>have</a:t>
            </a:r>
            <a:r>
              <a:rPr lang="zh-CN" altLang="en-US" dirty="0"/>
              <a:t> </a:t>
            </a:r>
            <a:r>
              <a:rPr lang="en-US" altLang="zh-CN" dirty="0"/>
              <a:t>a</a:t>
            </a:r>
            <a:r>
              <a:rPr lang="zh-CN" altLang="en-US" dirty="0"/>
              <a:t> </a:t>
            </a:r>
            <a:r>
              <a:rPr lang="en-US" altLang="zh-CN" dirty="0"/>
              <a:t>similar</a:t>
            </a:r>
            <a:r>
              <a:rPr lang="zh-CN" altLang="en-US" dirty="0"/>
              <a:t> </a:t>
            </a:r>
            <a:r>
              <a:rPr lang="en-US" altLang="zh-CN" dirty="0"/>
              <a:t>result.</a:t>
            </a:r>
            <a:r>
              <a:rPr lang="zh-CN" altLang="en-US" dirty="0"/>
              <a:t> </a:t>
            </a:r>
            <a:r>
              <a:rPr lang="en-US" altLang="zh-CN" dirty="0"/>
              <a:t>For</a:t>
            </a:r>
            <a:r>
              <a:rPr lang="zh-CN" altLang="en-US" dirty="0"/>
              <a:t> </a:t>
            </a:r>
            <a:r>
              <a:rPr lang="en-US" altLang="zh-CN" dirty="0"/>
              <a:t>the</a:t>
            </a:r>
            <a:r>
              <a:rPr lang="zh-CN" altLang="en-US" dirty="0"/>
              <a:t> </a:t>
            </a:r>
            <a:r>
              <a:rPr lang="en-US" altLang="zh-CN" dirty="0"/>
              <a:t>low</a:t>
            </a:r>
            <a:r>
              <a:rPr lang="zh-CN" altLang="en-US" dirty="0"/>
              <a:t> </a:t>
            </a:r>
            <a:r>
              <a:rPr lang="en-US" altLang="zh-CN" dirty="0"/>
              <a:t>result,</a:t>
            </a:r>
            <a:r>
              <a:rPr lang="zh-CN" altLang="en-US" dirty="0"/>
              <a:t> </a:t>
            </a:r>
            <a:r>
              <a:rPr lang="en-US" altLang="zh-CN" dirty="0"/>
              <a:t>this</a:t>
            </a:r>
            <a:r>
              <a:rPr lang="zh-CN" altLang="en-US" dirty="0"/>
              <a:t> </a:t>
            </a:r>
            <a:r>
              <a:rPr lang="en-US" altLang="zh-CN" dirty="0"/>
              <a:t>may</a:t>
            </a:r>
            <a:r>
              <a:rPr lang="zh-CN" altLang="en-US" dirty="0"/>
              <a:t> </a:t>
            </a:r>
            <a:r>
              <a:rPr lang="en-US" altLang="zh-CN" dirty="0"/>
              <a:t>because</a:t>
            </a:r>
            <a:r>
              <a:rPr lang="zh-CN" altLang="en-US" dirty="0"/>
              <a:t> </a:t>
            </a:r>
            <a:r>
              <a:rPr lang="en-US" altLang="zh-CN" dirty="0"/>
              <a:t>the</a:t>
            </a:r>
            <a:r>
              <a:rPr lang="zh-CN" altLang="en-US" dirty="0"/>
              <a:t> </a:t>
            </a:r>
            <a:r>
              <a:rPr lang="en-US" altLang="zh-CN" dirty="0"/>
              <a:t>blank</a:t>
            </a:r>
            <a:r>
              <a:rPr lang="zh-CN" altLang="en-US" dirty="0"/>
              <a:t> </a:t>
            </a:r>
            <a:r>
              <a:rPr lang="en-US" altLang="zh-CN" dirty="0"/>
              <a:t>evaluation</a:t>
            </a:r>
            <a:r>
              <a:rPr lang="zh-CN" altLang="en-US" dirty="0"/>
              <a:t> </a:t>
            </a:r>
            <a:r>
              <a:rPr lang="en-US" altLang="zh-CN" dirty="0"/>
              <a:t>of</a:t>
            </a:r>
            <a:r>
              <a:rPr lang="zh-CN" altLang="en-US" dirty="0"/>
              <a:t> </a:t>
            </a:r>
            <a:r>
              <a:rPr lang="en-US" altLang="zh-CN" dirty="0"/>
              <a:t>GPT.</a:t>
            </a:r>
            <a:r>
              <a:rPr lang="en-US" dirty="0"/>
              <a:t> Which means that the LLM can judge the incidents well in the same context, which means that it’s can be a possible way to use LLMs to do the AI impact assessment. This can be used to face the need of EU AI Act.</a:t>
            </a:r>
          </a:p>
        </p:txBody>
      </p:sp>
      <p:sp>
        <p:nvSpPr>
          <p:cNvPr id="4" name="Slide Number Placeholder 3"/>
          <p:cNvSpPr>
            <a:spLocks noGrp="1"/>
          </p:cNvSpPr>
          <p:nvPr>
            <p:ph type="sldNum" sz="quarter" idx="5"/>
          </p:nvPr>
        </p:nvSpPr>
        <p:spPr/>
        <p:txBody>
          <a:bodyPr/>
          <a:lstStyle/>
          <a:p>
            <a:fld id="{49DD4D23-C98A-435E-AE88-9061F8349B02}" type="slidenum">
              <a:rPr lang="en-GB" smtClean="0"/>
              <a:pPr/>
              <a:t>34</a:t>
            </a:fld>
            <a:endParaRPr lang="en-GB" dirty="0"/>
          </a:p>
        </p:txBody>
      </p:sp>
    </p:spTree>
    <p:extLst>
      <p:ext uri="{BB962C8B-B14F-4D97-AF65-F5344CB8AC3E}">
        <p14:creationId xmlns:p14="http://schemas.microsoft.com/office/powerpoint/2010/main" val="137940927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gradFill>
                  <a:gsLst>
                    <a:gs pos="8000">
                      <a:srgbClr val="00AACD">
                        <a:alpha val="90237"/>
                      </a:srgbClr>
                    </a:gs>
                    <a:gs pos="95000">
                      <a:srgbClr val="0569B9">
                        <a:alpha val="87700"/>
                        <a:lumMod val="88000"/>
                        <a:lumOff val="12000"/>
                      </a:srgbClr>
                    </a:gs>
                  </a:gsLst>
                  <a:lin ang="0" scaled="1"/>
                </a:gradFill>
              </a:rPr>
              <a:t>For the low case situation, some reason may because of lazy LLM. To improve this, maybe we can update the prompt.</a:t>
            </a:r>
            <a:endParaRPr lang="en-US" dirty="0"/>
          </a:p>
        </p:txBody>
      </p:sp>
      <p:sp>
        <p:nvSpPr>
          <p:cNvPr id="4" name="Slide Number Placeholder 3"/>
          <p:cNvSpPr>
            <a:spLocks noGrp="1"/>
          </p:cNvSpPr>
          <p:nvPr>
            <p:ph type="sldNum" sz="quarter" idx="5"/>
          </p:nvPr>
        </p:nvSpPr>
        <p:spPr/>
        <p:txBody>
          <a:bodyPr/>
          <a:lstStyle/>
          <a:p>
            <a:fld id="{49DD4D23-C98A-435E-AE88-9061F8349B02}" type="slidenum">
              <a:rPr lang="en-GB" smtClean="0"/>
              <a:pPr/>
              <a:t>36</a:t>
            </a:fld>
            <a:endParaRPr lang="en-GB" dirty="0"/>
          </a:p>
        </p:txBody>
      </p:sp>
    </p:spTree>
    <p:extLst>
      <p:ext uri="{BB962C8B-B14F-4D97-AF65-F5344CB8AC3E}">
        <p14:creationId xmlns:p14="http://schemas.microsoft.com/office/powerpoint/2010/main" val="30731686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My research has successfully addressed both research </a:t>
            </a:r>
            <a:r>
              <a:rPr lang="en-IE" dirty="0" err="1"/>
              <a:t>questions.I’ve</a:t>
            </a:r>
            <a:r>
              <a:rPr lang="zh-CN" altLang="en-US" dirty="0"/>
              <a:t> </a:t>
            </a:r>
            <a:r>
              <a:rPr lang="en-IE" dirty="0"/>
              <a:t>integrated FRIA into existing ontological frameworks like AIRO, VAIR, and CIDS, creating a comprehensive structure for impact assessment.</a:t>
            </a:r>
            <a:r>
              <a:rPr lang="en-US" altLang="zh-CN" dirty="0"/>
              <a:t>I’ve</a:t>
            </a:r>
            <a:r>
              <a:rPr lang="zh-CN" altLang="en-US" dirty="0"/>
              <a:t> </a:t>
            </a:r>
            <a:r>
              <a:rPr lang="en-IE" dirty="0"/>
              <a:t>also demonstrated that well-tuned Large Language Models can effectively populate these integrated FRIA reports and ontologies. This innovative approach offers a new, efficient method for conducting AI impact assessments, aligning with EU AI Act requirements and streamlining regulatory compliance.</a:t>
            </a:r>
            <a:endParaRPr lang="en-US" dirty="0"/>
          </a:p>
        </p:txBody>
      </p:sp>
      <p:sp>
        <p:nvSpPr>
          <p:cNvPr id="4" name="Slide Number Placeholder 3"/>
          <p:cNvSpPr>
            <a:spLocks noGrp="1"/>
          </p:cNvSpPr>
          <p:nvPr>
            <p:ph type="sldNum" sz="quarter" idx="5"/>
          </p:nvPr>
        </p:nvSpPr>
        <p:spPr/>
        <p:txBody>
          <a:bodyPr/>
          <a:lstStyle/>
          <a:p>
            <a:fld id="{49DD4D23-C98A-435E-AE88-9061F8349B02}" type="slidenum">
              <a:rPr lang="en-GB" smtClean="0"/>
              <a:pPr/>
              <a:t>37</a:t>
            </a:fld>
            <a:endParaRPr lang="en-GB" dirty="0"/>
          </a:p>
        </p:txBody>
      </p:sp>
    </p:spTree>
    <p:extLst>
      <p:ext uri="{BB962C8B-B14F-4D97-AF65-F5344CB8AC3E}">
        <p14:creationId xmlns:p14="http://schemas.microsoft.com/office/powerpoint/2010/main" val="43199651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9DD4D23-C98A-435E-AE88-9061F8349B02}" type="slidenum">
              <a:rPr lang="en-GB" smtClean="0"/>
              <a:pPr/>
              <a:t>49</a:t>
            </a:fld>
            <a:endParaRPr lang="en-GB" dirty="0"/>
          </a:p>
        </p:txBody>
      </p:sp>
    </p:spTree>
    <p:extLst>
      <p:ext uri="{BB962C8B-B14F-4D97-AF65-F5344CB8AC3E}">
        <p14:creationId xmlns:p14="http://schemas.microsoft.com/office/powerpoint/2010/main" val="40292872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9DD4D23-C98A-435E-AE88-9061F8349B02}" type="slidenum">
              <a:rPr lang="en-GB" smtClean="0"/>
              <a:pPr/>
              <a:t>3</a:t>
            </a:fld>
            <a:endParaRPr lang="en-GB" dirty="0"/>
          </a:p>
        </p:txBody>
      </p:sp>
    </p:spTree>
    <p:extLst>
      <p:ext uri="{BB962C8B-B14F-4D97-AF65-F5344CB8AC3E}">
        <p14:creationId xmlns:p14="http://schemas.microsoft.com/office/powerpoint/2010/main" val="11716192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gradFill>
                  <a:gsLst>
                    <a:gs pos="100000">
                      <a:srgbClr val="00AACD">
                        <a:alpha val="90237"/>
                      </a:srgbClr>
                    </a:gs>
                    <a:gs pos="40000">
                      <a:srgbClr val="0569B9">
                        <a:alpha val="90158"/>
                      </a:srgbClr>
                    </a:gs>
                  </a:gsLst>
                  <a:lin ang="0" scaled="1"/>
                </a:gradFill>
              </a:rPr>
              <a:t>FRIA</a:t>
            </a:r>
            <a:r>
              <a:rPr lang="zh-CN" altLang="en-US" b="1" dirty="0">
                <a:gradFill>
                  <a:gsLst>
                    <a:gs pos="100000">
                      <a:srgbClr val="00AACD">
                        <a:alpha val="90237"/>
                      </a:srgbClr>
                    </a:gs>
                    <a:gs pos="40000">
                      <a:srgbClr val="0569B9">
                        <a:alpha val="90158"/>
                      </a:srgbClr>
                    </a:gs>
                  </a:gsLst>
                  <a:lin ang="0" scaled="1"/>
                </a:gradFill>
              </a:rPr>
              <a:t> </a:t>
            </a:r>
            <a:r>
              <a:rPr lang="en-US" altLang="zh-CN" b="1" dirty="0">
                <a:gradFill>
                  <a:gsLst>
                    <a:gs pos="100000">
                      <a:srgbClr val="00AACD">
                        <a:alpha val="90237"/>
                      </a:srgbClr>
                    </a:gs>
                    <a:gs pos="40000">
                      <a:srgbClr val="0569B9">
                        <a:alpha val="90158"/>
                      </a:srgbClr>
                    </a:gs>
                  </a:gsLst>
                  <a:lin ang="0" scaled="1"/>
                </a:gradFill>
              </a:rPr>
              <a:t>is</a:t>
            </a:r>
            <a:r>
              <a:rPr lang="zh-CN" altLang="en-US" b="1" dirty="0">
                <a:gradFill>
                  <a:gsLst>
                    <a:gs pos="100000">
                      <a:srgbClr val="00AACD">
                        <a:alpha val="90237"/>
                      </a:srgbClr>
                    </a:gs>
                    <a:gs pos="40000">
                      <a:srgbClr val="0569B9">
                        <a:alpha val="90158"/>
                      </a:srgbClr>
                    </a:gs>
                  </a:gsLst>
                  <a:lin ang="0" scaled="1"/>
                </a:gradFill>
              </a:rPr>
              <a:t> </a:t>
            </a:r>
            <a:r>
              <a:rPr lang="en-US" altLang="zh-CN" b="1" dirty="0">
                <a:gradFill>
                  <a:gsLst>
                    <a:gs pos="100000">
                      <a:srgbClr val="00AACD">
                        <a:alpha val="90237"/>
                      </a:srgbClr>
                    </a:gs>
                    <a:gs pos="40000">
                      <a:srgbClr val="0569B9">
                        <a:alpha val="90158"/>
                      </a:srgbClr>
                    </a:gs>
                  </a:gsLst>
                  <a:lin ang="0" scaled="1"/>
                </a:gradFill>
              </a:rPr>
              <a:t>a</a:t>
            </a:r>
            <a:r>
              <a:rPr lang="zh-CN" altLang="en-US" b="1" dirty="0">
                <a:gradFill>
                  <a:gsLst>
                    <a:gs pos="100000">
                      <a:srgbClr val="00AACD">
                        <a:alpha val="90237"/>
                      </a:srgbClr>
                    </a:gs>
                    <a:gs pos="40000">
                      <a:srgbClr val="0569B9">
                        <a:alpha val="90158"/>
                      </a:srgbClr>
                    </a:gs>
                  </a:gsLst>
                  <a:lin ang="0" scaled="1"/>
                </a:gradFill>
              </a:rPr>
              <a:t> </a:t>
            </a:r>
            <a:r>
              <a:rPr lang="en-US" altLang="zh-CN" b="1" dirty="0">
                <a:gradFill>
                  <a:gsLst>
                    <a:gs pos="100000">
                      <a:srgbClr val="00AACD">
                        <a:alpha val="90237"/>
                      </a:srgbClr>
                    </a:gs>
                    <a:gs pos="40000">
                      <a:srgbClr val="0569B9">
                        <a:alpha val="90158"/>
                      </a:srgbClr>
                    </a:gs>
                  </a:gsLst>
                  <a:lin ang="0" scaled="1"/>
                </a:gradFill>
              </a:rPr>
              <a:t>project</a:t>
            </a:r>
            <a:r>
              <a:rPr lang="zh-CN" altLang="en-US" b="1" dirty="0">
                <a:gradFill>
                  <a:gsLst>
                    <a:gs pos="100000">
                      <a:srgbClr val="00AACD">
                        <a:alpha val="90237"/>
                      </a:srgbClr>
                    </a:gs>
                    <a:gs pos="40000">
                      <a:srgbClr val="0569B9">
                        <a:alpha val="90158"/>
                      </a:srgbClr>
                    </a:gs>
                  </a:gsLst>
                  <a:lin ang="0" scaled="1"/>
                </a:gradFill>
              </a:rPr>
              <a:t> </a:t>
            </a:r>
            <a:r>
              <a:rPr lang="en-US" altLang="zh-CN" b="1" dirty="0">
                <a:gradFill>
                  <a:gsLst>
                    <a:gs pos="100000">
                      <a:srgbClr val="00AACD">
                        <a:alpha val="90237"/>
                      </a:srgbClr>
                    </a:gs>
                    <a:gs pos="40000">
                      <a:srgbClr val="0569B9">
                        <a:alpha val="90158"/>
                      </a:srgbClr>
                    </a:gs>
                  </a:gsLst>
                  <a:lin ang="0" scaled="1"/>
                </a:gradFill>
              </a:rPr>
              <a:t>which</a:t>
            </a:r>
            <a:r>
              <a:rPr lang="zh-CN" altLang="en-US" b="1" dirty="0">
                <a:gradFill>
                  <a:gsLst>
                    <a:gs pos="100000">
                      <a:srgbClr val="00AACD">
                        <a:alpha val="90237"/>
                      </a:srgbClr>
                    </a:gs>
                    <a:gs pos="40000">
                      <a:srgbClr val="0569B9">
                        <a:alpha val="90158"/>
                      </a:srgbClr>
                    </a:gs>
                  </a:gsLst>
                  <a:lin ang="0" scaled="1"/>
                </a:gradFill>
              </a:rPr>
              <a:t> </a:t>
            </a:r>
            <a:r>
              <a:rPr lang="en-IE" b="0" i="0" dirty="0">
                <a:solidFill>
                  <a:srgbClr val="193C6B"/>
                </a:solidFill>
                <a:effectLst/>
                <a:highlight>
                  <a:srgbClr val="FFFFFF"/>
                </a:highlight>
                <a:latin typeface="PT Sans" panose="020B0503020203020204" pitchFamily="34" charset="77"/>
              </a:rPr>
              <a:t>received funding from the European Union’s Horizon 2020 research and innovation programme under Grant Agreement no. 101020574.</a:t>
            </a:r>
            <a:r>
              <a:rPr lang="zh-CN" altLang="en-US" b="0" i="0" dirty="0">
                <a:solidFill>
                  <a:srgbClr val="193C6B"/>
                </a:solidFill>
                <a:effectLst/>
                <a:highlight>
                  <a:srgbClr val="FFFFFF"/>
                </a:highlight>
                <a:latin typeface="PT Sans" panose="020B0503020203020204" pitchFamily="34" charset="77"/>
              </a:rPr>
              <a:t> </a:t>
            </a:r>
            <a:r>
              <a:rPr lang="en-US" altLang="zh-CN" b="0" i="0" dirty="0">
                <a:solidFill>
                  <a:srgbClr val="193C6B"/>
                </a:solidFill>
                <a:effectLst/>
                <a:highlight>
                  <a:srgbClr val="FFFFFF"/>
                </a:highlight>
                <a:latin typeface="PT Sans" panose="020B0503020203020204" pitchFamily="34" charset="77"/>
              </a:rPr>
              <a:t>It’s</a:t>
            </a:r>
            <a:r>
              <a:rPr lang="zh-CN" altLang="en-US" b="0" i="0" dirty="0">
                <a:solidFill>
                  <a:srgbClr val="193C6B"/>
                </a:solidFill>
                <a:effectLst/>
                <a:highlight>
                  <a:srgbClr val="FFFFFF"/>
                </a:highlight>
                <a:latin typeface="PT Sans" panose="020B0503020203020204" pitchFamily="34" charset="77"/>
              </a:rPr>
              <a:t> </a:t>
            </a:r>
            <a:r>
              <a:rPr lang="en-IE" b="0" i="0" dirty="0">
                <a:solidFill>
                  <a:srgbClr val="193C6B"/>
                </a:solidFill>
                <a:effectLst/>
                <a:highlight>
                  <a:srgbClr val="FFFFFF"/>
                </a:highlight>
                <a:latin typeface="PT Sans" panose="020B0503020203020204" pitchFamily="34" charset="77"/>
              </a:rPr>
              <a:t>is a tool addressed to LEAs who aim to deploy AI systems for law enforcement purposes within the EU.</a:t>
            </a:r>
            <a:r>
              <a:rPr lang="zh-CN" altLang="en-US" b="0" i="0" dirty="0">
                <a:solidFill>
                  <a:srgbClr val="193C6B"/>
                </a:solidFill>
                <a:effectLst/>
                <a:highlight>
                  <a:srgbClr val="FFFFFF"/>
                </a:highlight>
                <a:latin typeface="PT Sans" panose="020B0503020203020204" pitchFamily="34" charset="77"/>
              </a:rPr>
              <a:t> </a:t>
            </a:r>
            <a:r>
              <a:rPr lang="en-US" altLang="zh-CN" b="0" i="0" dirty="0">
                <a:solidFill>
                  <a:srgbClr val="193C6B"/>
                </a:solidFill>
                <a:effectLst/>
                <a:highlight>
                  <a:srgbClr val="FFFFFF"/>
                </a:highlight>
                <a:latin typeface="PT Sans" panose="020B0503020203020204" pitchFamily="34" charset="77"/>
              </a:rPr>
              <a:t>It</a:t>
            </a:r>
            <a:r>
              <a:rPr lang="zh-CN" altLang="en-US" b="0" i="0" dirty="0">
                <a:solidFill>
                  <a:srgbClr val="193C6B"/>
                </a:solidFill>
                <a:effectLst/>
                <a:highlight>
                  <a:srgbClr val="FFFFFF"/>
                </a:highlight>
                <a:latin typeface="PT Sans" panose="020B0503020203020204" pitchFamily="34" charset="77"/>
              </a:rPr>
              <a:t> </a:t>
            </a:r>
            <a:r>
              <a:rPr lang="en-IE" altLang="zh-CN" b="0" i="0" dirty="0">
                <a:solidFill>
                  <a:srgbClr val="193C6B"/>
                </a:solidFill>
                <a:effectLst/>
                <a:highlight>
                  <a:srgbClr val="FFFFFF"/>
                </a:highlight>
                <a:latin typeface="PT Sans" panose="020B0503020203020204" pitchFamily="34" charset="77"/>
              </a:rPr>
              <a:t>connects to the EU AI Act by providing a practical tool for law enforcement to assess AI‘s impact on fundamental rights. It helps agencies comply with potential AI Act requirements, especially around impact assessments. AFRIA guides users to identify risks and plan mitigations, aligning with the EU’s goals for responsible AI use in sensitive areas like law enforcement.</a:t>
            </a:r>
            <a:r>
              <a:rPr lang="zh-CN" altLang="en-US" b="0" i="0" dirty="0">
                <a:solidFill>
                  <a:srgbClr val="193C6B"/>
                </a:solidFill>
                <a:effectLst/>
                <a:highlight>
                  <a:srgbClr val="FFFFFF"/>
                </a:highlight>
                <a:latin typeface="PT Sans" panose="020B0503020203020204" pitchFamily="34" charset="77"/>
              </a:rPr>
              <a:t> </a:t>
            </a:r>
            <a:r>
              <a:rPr lang="en-US" altLang="zh-CN" b="0" i="0" dirty="0">
                <a:solidFill>
                  <a:srgbClr val="193C6B"/>
                </a:solidFill>
                <a:effectLst/>
                <a:highlight>
                  <a:srgbClr val="FFFFFF"/>
                </a:highlight>
                <a:latin typeface="PT Sans" panose="020B0503020203020204" pitchFamily="34" charset="77"/>
              </a:rPr>
              <a:t>Since</a:t>
            </a:r>
            <a:r>
              <a:rPr lang="zh-CN" altLang="en-US" b="0" i="0" dirty="0">
                <a:solidFill>
                  <a:srgbClr val="193C6B"/>
                </a:solidFill>
                <a:effectLst/>
                <a:highlight>
                  <a:srgbClr val="FFFFFF"/>
                </a:highlight>
                <a:latin typeface="PT Sans" panose="020B0503020203020204" pitchFamily="34" charset="77"/>
              </a:rPr>
              <a:t> </a:t>
            </a:r>
            <a:r>
              <a:rPr lang="en-US" altLang="zh-CN" b="0" i="0" dirty="0">
                <a:solidFill>
                  <a:srgbClr val="193C6B"/>
                </a:solidFill>
                <a:effectLst/>
                <a:highlight>
                  <a:srgbClr val="FFFFFF"/>
                </a:highlight>
                <a:latin typeface="PT Sans" panose="020B0503020203020204" pitchFamily="34" charset="77"/>
              </a:rPr>
              <a:t>the</a:t>
            </a:r>
            <a:r>
              <a:rPr lang="zh-CN" altLang="en-US" b="0" i="0" dirty="0">
                <a:solidFill>
                  <a:srgbClr val="193C6B"/>
                </a:solidFill>
                <a:effectLst/>
                <a:highlight>
                  <a:srgbClr val="FFFFFF"/>
                </a:highlight>
                <a:latin typeface="PT Sans" panose="020B0503020203020204" pitchFamily="34" charset="77"/>
              </a:rPr>
              <a:t> </a:t>
            </a:r>
            <a:r>
              <a:rPr lang="en-US" altLang="zh-CN" b="0" i="0" dirty="0">
                <a:solidFill>
                  <a:srgbClr val="193C6B"/>
                </a:solidFill>
                <a:effectLst/>
                <a:highlight>
                  <a:srgbClr val="FFFFFF"/>
                </a:highlight>
                <a:latin typeface="PT Sans" panose="020B0503020203020204" pitchFamily="34" charset="77"/>
              </a:rPr>
              <a:t>ontology</a:t>
            </a:r>
            <a:r>
              <a:rPr lang="zh-CN" altLang="en-US" b="0" i="0" dirty="0">
                <a:solidFill>
                  <a:srgbClr val="193C6B"/>
                </a:solidFill>
                <a:effectLst/>
                <a:highlight>
                  <a:srgbClr val="FFFFFF"/>
                </a:highlight>
                <a:latin typeface="PT Sans" panose="020B0503020203020204" pitchFamily="34" charset="77"/>
              </a:rPr>
              <a:t> </a:t>
            </a:r>
            <a:r>
              <a:rPr lang="en-US" altLang="zh-CN" b="0" i="0" dirty="0">
                <a:solidFill>
                  <a:srgbClr val="193C6B"/>
                </a:solidFill>
                <a:effectLst/>
                <a:highlight>
                  <a:srgbClr val="FFFFFF"/>
                </a:highlight>
                <a:latin typeface="PT Sans" panose="020B0503020203020204" pitchFamily="34" charset="77"/>
              </a:rPr>
              <a:t>is</a:t>
            </a:r>
            <a:r>
              <a:rPr lang="zh-CN" altLang="en-US" b="0" i="0" dirty="0">
                <a:solidFill>
                  <a:srgbClr val="193C6B"/>
                </a:solidFill>
                <a:effectLst/>
                <a:highlight>
                  <a:srgbClr val="FFFFFF"/>
                </a:highlight>
                <a:latin typeface="PT Sans" panose="020B0503020203020204" pitchFamily="34" charset="77"/>
              </a:rPr>
              <a:t> </a:t>
            </a:r>
            <a:r>
              <a:rPr lang="en-US" altLang="zh-CN" b="0" i="0" dirty="0">
                <a:solidFill>
                  <a:srgbClr val="193C6B"/>
                </a:solidFill>
                <a:effectLst/>
                <a:highlight>
                  <a:srgbClr val="FFFFFF"/>
                </a:highlight>
                <a:latin typeface="PT Sans" panose="020B0503020203020204" pitchFamily="34" charset="77"/>
              </a:rPr>
              <a:t>a</a:t>
            </a:r>
            <a:r>
              <a:rPr lang="zh-CN" altLang="en-US" b="0" i="0" dirty="0">
                <a:solidFill>
                  <a:srgbClr val="193C6B"/>
                </a:solidFill>
                <a:effectLst/>
                <a:highlight>
                  <a:srgbClr val="FFFFFF"/>
                </a:highlight>
                <a:latin typeface="PT Sans" panose="020B0503020203020204" pitchFamily="34" charset="77"/>
              </a:rPr>
              <a:t> </a:t>
            </a:r>
            <a:r>
              <a:rPr lang="en-US" altLang="zh-CN" b="0" i="0" dirty="0">
                <a:solidFill>
                  <a:srgbClr val="193C6B"/>
                </a:solidFill>
                <a:effectLst/>
                <a:highlight>
                  <a:srgbClr val="FFFFFF"/>
                </a:highlight>
                <a:latin typeface="PT Sans" panose="020B0503020203020204" pitchFamily="34" charset="77"/>
              </a:rPr>
              <a:t>good</a:t>
            </a:r>
            <a:r>
              <a:rPr lang="zh-CN" altLang="en-US" b="0" i="0" dirty="0">
                <a:solidFill>
                  <a:srgbClr val="193C6B"/>
                </a:solidFill>
                <a:effectLst/>
                <a:highlight>
                  <a:srgbClr val="FFFFFF"/>
                </a:highlight>
                <a:latin typeface="PT Sans" panose="020B0503020203020204" pitchFamily="34" charset="77"/>
              </a:rPr>
              <a:t> </a:t>
            </a:r>
            <a:r>
              <a:rPr lang="en-US" altLang="zh-CN" b="0" i="0" dirty="0">
                <a:solidFill>
                  <a:srgbClr val="193C6B"/>
                </a:solidFill>
                <a:effectLst/>
                <a:highlight>
                  <a:srgbClr val="FFFFFF"/>
                </a:highlight>
                <a:latin typeface="PT Sans" panose="020B0503020203020204" pitchFamily="34" charset="77"/>
              </a:rPr>
              <a:t>tool</a:t>
            </a:r>
            <a:r>
              <a:rPr lang="zh-CN" altLang="en-US" b="0" i="0" dirty="0">
                <a:solidFill>
                  <a:srgbClr val="193C6B"/>
                </a:solidFill>
                <a:effectLst/>
                <a:highlight>
                  <a:srgbClr val="FFFFFF"/>
                </a:highlight>
                <a:latin typeface="PT Sans" panose="020B0503020203020204" pitchFamily="34" charset="77"/>
              </a:rPr>
              <a:t> </a:t>
            </a:r>
            <a:r>
              <a:rPr lang="en-US" altLang="zh-CN" b="0" i="0" dirty="0">
                <a:solidFill>
                  <a:srgbClr val="193C6B"/>
                </a:solidFill>
                <a:effectLst/>
                <a:highlight>
                  <a:srgbClr val="FFFFFF"/>
                </a:highlight>
                <a:latin typeface="PT Sans" panose="020B0503020203020204" pitchFamily="34" charset="77"/>
              </a:rPr>
              <a:t>to</a:t>
            </a:r>
            <a:r>
              <a:rPr lang="zh-CN" altLang="en-US" b="0" i="0" dirty="0">
                <a:solidFill>
                  <a:srgbClr val="193C6B"/>
                </a:solidFill>
                <a:effectLst/>
                <a:highlight>
                  <a:srgbClr val="FFFFFF"/>
                </a:highlight>
                <a:latin typeface="PT Sans" panose="020B0503020203020204" pitchFamily="34" charset="77"/>
              </a:rPr>
              <a:t> </a:t>
            </a:r>
            <a:r>
              <a:rPr lang="en-US" altLang="zh-CN" b="0" i="0" dirty="0">
                <a:solidFill>
                  <a:srgbClr val="193C6B"/>
                </a:solidFill>
                <a:effectLst/>
                <a:highlight>
                  <a:srgbClr val="FFFFFF"/>
                </a:highlight>
                <a:latin typeface="PT Sans" panose="020B0503020203020204" pitchFamily="34" charset="77"/>
              </a:rPr>
              <a:t>describe</a:t>
            </a:r>
            <a:r>
              <a:rPr lang="zh-CN" altLang="en-US" b="0" i="0" dirty="0">
                <a:solidFill>
                  <a:srgbClr val="193C6B"/>
                </a:solidFill>
                <a:effectLst/>
                <a:highlight>
                  <a:srgbClr val="FFFFFF"/>
                </a:highlight>
                <a:latin typeface="PT Sans" panose="020B0503020203020204" pitchFamily="34" charset="77"/>
              </a:rPr>
              <a:t> </a:t>
            </a:r>
            <a:r>
              <a:rPr lang="en-US" altLang="zh-CN" b="0" i="0" dirty="0">
                <a:solidFill>
                  <a:srgbClr val="193C6B"/>
                </a:solidFill>
                <a:effectLst/>
                <a:highlight>
                  <a:srgbClr val="FFFFFF"/>
                </a:highlight>
                <a:latin typeface="PT Sans" panose="020B0503020203020204" pitchFamily="34" charset="77"/>
              </a:rPr>
              <a:t>something</a:t>
            </a:r>
            <a:r>
              <a:rPr lang="zh-CN" altLang="en-US" b="0" i="0" dirty="0">
                <a:solidFill>
                  <a:srgbClr val="193C6B"/>
                </a:solidFill>
                <a:effectLst/>
                <a:highlight>
                  <a:srgbClr val="FFFFFF"/>
                </a:highlight>
                <a:latin typeface="PT Sans" panose="020B0503020203020204" pitchFamily="34" charset="77"/>
              </a:rPr>
              <a:t> </a:t>
            </a:r>
            <a:r>
              <a:rPr lang="en-US" altLang="zh-CN" b="0" i="0" dirty="0">
                <a:solidFill>
                  <a:srgbClr val="193C6B"/>
                </a:solidFill>
                <a:effectLst/>
                <a:highlight>
                  <a:srgbClr val="FFFFFF"/>
                </a:highlight>
                <a:latin typeface="PT Sans" panose="020B0503020203020204" pitchFamily="34" charset="77"/>
              </a:rPr>
              <a:t>both</a:t>
            </a:r>
            <a:r>
              <a:rPr lang="zh-CN" altLang="en-US" b="0" i="0" dirty="0">
                <a:solidFill>
                  <a:srgbClr val="193C6B"/>
                </a:solidFill>
                <a:effectLst/>
                <a:highlight>
                  <a:srgbClr val="FFFFFF"/>
                </a:highlight>
                <a:latin typeface="PT Sans" panose="020B0503020203020204" pitchFamily="34" charset="77"/>
              </a:rPr>
              <a:t> </a:t>
            </a:r>
            <a:r>
              <a:rPr lang="en-US" altLang="zh-CN" b="0" i="0" dirty="0">
                <a:solidFill>
                  <a:srgbClr val="193C6B"/>
                </a:solidFill>
                <a:effectLst/>
                <a:highlight>
                  <a:srgbClr val="FFFFFF"/>
                </a:highlight>
                <a:latin typeface="PT Sans" panose="020B0503020203020204" pitchFamily="34" charset="77"/>
              </a:rPr>
              <a:t>for</a:t>
            </a:r>
            <a:r>
              <a:rPr lang="zh-CN" altLang="en-US" b="0" i="0" dirty="0">
                <a:solidFill>
                  <a:srgbClr val="193C6B"/>
                </a:solidFill>
                <a:effectLst/>
                <a:highlight>
                  <a:srgbClr val="FFFFFF"/>
                </a:highlight>
                <a:latin typeface="PT Sans" panose="020B0503020203020204" pitchFamily="34" charset="77"/>
              </a:rPr>
              <a:t> </a:t>
            </a:r>
            <a:r>
              <a:rPr lang="en-US" altLang="zh-CN" b="0" i="0" dirty="0">
                <a:solidFill>
                  <a:srgbClr val="193C6B"/>
                </a:solidFill>
                <a:effectLst/>
                <a:highlight>
                  <a:srgbClr val="FFFFFF"/>
                </a:highlight>
                <a:latin typeface="PT Sans" panose="020B0503020203020204" pitchFamily="34" charset="77"/>
              </a:rPr>
              <a:t>human</a:t>
            </a:r>
            <a:r>
              <a:rPr lang="zh-CN" altLang="en-US" b="0" i="0" dirty="0">
                <a:solidFill>
                  <a:srgbClr val="193C6B"/>
                </a:solidFill>
                <a:effectLst/>
                <a:highlight>
                  <a:srgbClr val="FFFFFF"/>
                </a:highlight>
                <a:latin typeface="PT Sans" panose="020B0503020203020204" pitchFamily="34" charset="77"/>
              </a:rPr>
              <a:t> </a:t>
            </a:r>
            <a:r>
              <a:rPr lang="en-US" altLang="zh-CN" b="0" i="0" dirty="0">
                <a:solidFill>
                  <a:srgbClr val="193C6B"/>
                </a:solidFill>
                <a:effectLst/>
                <a:highlight>
                  <a:srgbClr val="FFFFFF"/>
                </a:highlight>
                <a:latin typeface="PT Sans" panose="020B0503020203020204" pitchFamily="34" charset="77"/>
              </a:rPr>
              <a:t>and</a:t>
            </a:r>
            <a:r>
              <a:rPr lang="zh-CN" altLang="en-US" b="0" i="0" dirty="0">
                <a:solidFill>
                  <a:srgbClr val="193C6B"/>
                </a:solidFill>
                <a:effectLst/>
                <a:highlight>
                  <a:srgbClr val="FFFFFF"/>
                </a:highlight>
                <a:latin typeface="PT Sans" panose="020B0503020203020204" pitchFamily="34" charset="77"/>
              </a:rPr>
              <a:t> </a:t>
            </a:r>
            <a:r>
              <a:rPr lang="en-US" altLang="zh-CN" b="0" i="0" dirty="0">
                <a:solidFill>
                  <a:srgbClr val="193C6B"/>
                </a:solidFill>
                <a:effectLst/>
                <a:highlight>
                  <a:srgbClr val="FFFFFF"/>
                </a:highlight>
                <a:latin typeface="PT Sans" panose="020B0503020203020204" pitchFamily="34" charset="77"/>
              </a:rPr>
              <a:t>machine,</a:t>
            </a:r>
            <a:r>
              <a:rPr lang="zh-CN" altLang="en-US" b="0" i="0" dirty="0">
                <a:solidFill>
                  <a:srgbClr val="193C6B"/>
                </a:solidFill>
                <a:effectLst/>
                <a:highlight>
                  <a:srgbClr val="FFFFFF"/>
                </a:highlight>
                <a:latin typeface="PT Sans" panose="020B0503020203020204" pitchFamily="34" charset="77"/>
              </a:rPr>
              <a:t> </a:t>
            </a:r>
            <a:r>
              <a:rPr lang="en-US" altLang="zh-CN" b="0" i="0" dirty="0">
                <a:solidFill>
                  <a:srgbClr val="193C6B"/>
                </a:solidFill>
                <a:effectLst/>
                <a:highlight>
                  <a:srgbClr val="FFFFFF"/>
                </a:highlight>
                <a:latin typeface="PT Sans" panose="020B0503020203020204" pitchFamily="34" charset="77"/>
              </a:rPr>
              <a:t>why</a:t>
            </a:r>
            <a:r>
              <a:rPr lang="zh-CN" altLang="en-US" b="0" i="0" dirty="0">
                <a:solidFill>
                  <a:srgbClr val="193C6B"/>
                </a:solidFill>
                <a:effectLst/>
                <a:highlight>
                  <a:srgbClr val="FFFFFF"/>
                </a:highlight>
                <a:latin typeface="PT Sans" panose="020B0503020203020204" pitchFamily="34" charset="77"/>
              </a:rPr>
              <a:t> </a:t>
            </a:r>
            <a:r>
              <a:rPr lang="en-US" altLang="zh-CN" b="0" i="0" dirty="0">
                <a:solidFill>
                  <a:srgbClr val="193C6B"/>
                </a:solidFill>
                <a:effectLst/>
                <a:highlight>
                  <a:srgbClr val="FFFFFF"/>
                </a:highlight>
                <a:latin typeface="PT Sans" panose="020B0503020203020204" pitchFamily="34" charset="77"/>
              </a:rPr>
              <a:t>we</a:t>
            </a:r>
            <a:r>
              <a:rPr lang="zh-CN" altLang="en-US" b="0" i="0" dirty="0">
                <a:solidFill>
                  <a:srgbClr val="193C6B"/>
                </a:solidFill>
                <a:effectLst/>
                <a:highlight>
                  <a:srgbClr val="FFFFFF"/>
                </a:highlight>
                <a:latin typeface="PT Sans" panose="020B0503020203020204" pitchFamily="34" charset="77"/>
              </a:rPr>
              <a:t> </a:t>
            </a:r>
            <a:r>
              <a:rPr lang="en-US" altLang="zh-CN" b="0" i="0" dirty="0">
                <a:solidFill>
                  <a:srgbClr val="193C6B"/>
                </a:solidFill>
                <a:effectLst/>
                <a:highlight>
                  <a:srgbClr val="FFFFFF"/>
                </a:highlight>
                <a:latin typeface="PT Sans" panose="020B0503020203020204" pitchFamily="34" charset="77"/>
              </a:rPr>
              <a:t>can’t</a:t>
            </a:r>
            <a:r>
              <a:rPr lang="zh-CN" altLang="en-US" b="0" i="0" dirty="0">
                <a:solidFill>
                  <a:srgbClr val="193C6B"/>
                </a:solidFill>
                <a:effectLst/>
                <a:highlight>
                  <a:srgbClr val="FFFFFF"/>
                </a:highlight>
                <a:latin typeface="PT Sans" panose="020B0503020203020204" pitchFamily="34" charset="77"/>
              </a:rPr>
              <a:t> </a:t>
            </a:r>
            <a:r>
              <a:rPr lang="en-US" altLang="zh-CN" b="0" i="0" dirty="0">
                <a:solidFill>
                  <a:srgbClr val="193C6B"/>
                </a:solidFill>
                <a:effectLst/>
                <a:highlight>
                  <a:srgbClr val="FFFFFF"/>
                </a:highlight>
                <a:latin typeface="PT Sans" panose="020B0503020203020204" pitchFamily="34" charset="77"/>
              </a:rPr>
              <a:t>combine</a:t>
            </a:r>
            <a:r>
              <a:rPr lang="zh-CN" altLang="en-US" b="0" i="0" dirty="0">
                <a:solidFill>
                  <a:srgbClr val="193C6B"/>
                </a:solidFill>
                <a:effectLst/>
                <a:highlight>
                  <a:srgbClr val="FFFFFF"/>
                </a:highlight>
                <a:latin typeface="PT Sans" panose="020B0503020203020204" pitchFamily="34" charset="77"/>
              </a:rPr>
              <a:t> </a:t>
            </a:r>
            <a:r>
              <a:rPr lang="en-US" altLang="zh-CN" b="0" i="0" dirty="0">
                <a:solidFill>
                  <a:srgbClr val="193C6B"/>
                </a:solidFill>
                <a:effectLst/>
                <a:highlight>
                  <a:srgbClr val="FFFFFF"/>
                </a:highlight>
                <a:latin typeface="PT Sans" panose="020B0503020203020204" pitchFamily="34" charset="77"/>
              </a:rPr>
              <a:t>this</a:t>
            </a:r>
            <a:r>
              <a:rPr lang="zh-CN" altLang="en-US" b="0" i="0" dirty="0">
                <a:solidFill>
                  <a:srgbClr val="193C6B"/>
                </a:solidFill>
                <a:effectLst/>
                <a:highlight>
                  <a:srgbClr val="FFFFFF"/>
                </a:highlight>
                <a:latin typeface="PT Sans" panose="020B0503020203020204" pitchFamily="34" charset="77"/>
              </a:rPr>
              <a:t> </a:t>
            </a:r>
            <a:r>
              <a:rPr lang="en-US" altLang="zh-CN" b="0" i="0" dirty="0">
                <a:solidFill>
                  <a:srgbClr val="193C6B"/>
                </a:solidFill>
                <a:effectLst/>
                <a:highlight>
                  <a:srgbClr val="FFFFFF"/>
                </a:highlight>
                <a:latin typeface="PT Sans" panose="020B0503020203020204" pitchFamily="34" charset="77"/>
              </a:rPr>
              <a:t>two</a:t>
            </a:r>
            <a:r>
              <a:rPr lang="zh-CN" altLang="en-US" b="0" i="0" dirty="0">
                <a:solidFill>
                  <a:srgbClr val="193C6B"/>
                </a:solidFill>
                <a:effectLst/>
                <a:highlight>
                  <a:srgbClr val="FFFFFF"/>
                </a:highlight>
                <a:latin typeface="PT Sans" panose="020B0503020203020204" pitchFamily="34" charset="77"/>
              </a:rPr>
              <a:t> </a:t>
            </a:r>
            <a:r>
              <a:rPr lang="en-US" altLang="zh-CN" b="0" i="0" dirty="0">
                <a:solidFill>
                  <a:srgbClr val="193C6B"/>
                </a:solidFill>
                <a:effectLst/>
                <a:highlight>
                  <a:srgbClr val="FFFFFF"/>
                </a:highlight>
                <a:latin typeface="PT Sans" panose="020B0503020203020204" pitchFamily="34" charset="77"/>
              </a:rPr>
              <a:t>things</a:t>
            </a:r>
            <a:r>
              <a:rPr lang="zh-CN" altLang="en-US" b="0" i="0" dirty="0">
                <a:solidFill>
                  <a:srgbClr val="193C6B"/>
                </a:solidFill>
                <a:effectLst/>
                <a:highlight>
                  <a:srgbClr val="FFFFFF"/>
                </a:highlight>
                <a:latin typeface="PT Sans" panose="020B0503020203020204" pitchFamily="34" charset="77"/>
              </a:rPr>
              <a:t> </a:t>
            </a:r>
            <a:r>
              <a:rPr lang="en-US" altLang="zh-CN" b="0" i="0" dirty="0">
                <a:solidFill>
                  <a:srgbClr val="193C6B"/>
                </a:solidFill>
                <a:effectLst/>
                <a:highlight>
                  <a:srgbClr val="FFFFFF"/>
                </a:highlight>
                <a:latin typeface="PT Sans" panose="020B0503020203020204" pitchFamily="34" charset="77"/>
              </a:rPr>
              <a:t>together?</a:t>
            </a:r>
          </a:p>
        </p:txBody>
      </p:sp>
      <p:sp>
        <p:nvSpPr>
          <p:cNvPr id="4" name="Slide Number Placeholder 3"/>
          <p:cNvSpPr>
            <a:spLocks noGrp="1"/>
          </p:cNvSpPr>
          <p:nvPr>
            <p:ph type="sldNum" sz="quarter" idx="5"/>
          </p:nvPr>
        </p:nvSpPr>
        <p:spPr/>
        <p:txBody>
          <a:bodyPr/>
          <a:lstStyle/>
          <a:p>
            <a:fld id="{49DD4D23-C98A-435E-AE88-9061F8349B02}" type="slidenum">
              <a:rPr lang="en-GB" smtClean="0"/>
              <a:pPr/>
              <a:t>4</a:t>
            </a:fld>
            <a:endParaRPr lang="en-GB" dirty="0"/>
          </a:p>
        </p:txBody>
      </p:sp>
    </p:spTree>
    <p:extLst>
      <p:ext uri="{BB962C8B-B14F-4D97-AF65-F5344CB8AC3E}">
        <p14:creationId xmlns:p14="http://schemas.microsoft.com/office/powerpoint/2010/main" val="5791840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AIRO, VAIR, and CIDS are frameworks designed to assess and manage risks and impacts of AI and other technologies, each with a different focus. While AIRO and VAIR specifically address AI risks, and CIDS provides a standardized approach to represent impact models, they can all complement FRIA by offering structured vocabularies and methodologies to enhance the assessment of AI's impact on fundamental rights.</a:t>
            </a:r>
          </a:p>
        </p:txBody>
      </p:sp>
      <p:sp>
        <p:nvSpPr>
          <p:cNvPr id="4" name="Slide Number Placeholder 3"/>
          <p:cNvSpPr>
            <a:spLocks noGrp="1"/>
          </p:cNvSpPr>
          <p:nvPr>
            <p:ph type="sldNum" sz="quarter" idx="5"/>
          </p:nvPr>
        </p:nvSpPr>
        <p:spPr/>
        <p:txBody>
          <a:bodyPr/>
          <a:lstStyle/>
          <a:p>
            <a:fld id="{49DD4D23-C98A-435E-AE88-9061F8349B02}" type="slidenum">
              <a:rPr lang="en-GB" smtClean="0"/>
              <a:pPr/>
              <a:t>5</a:t>
            </a:fld>
            <a:endParaRPr lang="en-GB" dirty="0"/>
          </a:p>
        </p:txBody>
      </p:sp>
    </p:spTree>
    <p:extLst>
      <p:ext uri="{BB962C8B-B14F-4D97-AF65-F5344CB8AC3E}">
        <p14:creationId xmlns:p14="http://schemas.microsoft.com/office/powerpoint/2010/main" val="5089803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9DD4D23-C98A-435E-AE88-9061F8349B02}" type="slidenum">
              <a:rPr lang="en-GB" smtClean="0"/>
              <a:pPr/>
              <a:t>6</a:t>
            </a:fld>
            <a:endParaRPr lang="en-GB" dirty="0"/>
          </a:p>
        </p:txBody>
      </p:sp>
    </p:spTree>
    <p:extLst>
      <p:ext uri="{BB962C8B-B14F-4D97-AF65-F5344CB8AC3E}">
        <p14:creationId xmlns:p14="http://schemas.microsoft.com/office/powerpoint/2010/main" val="6622914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9DD4D23-C98A-435E-AE88-9061F8349B02}" type="slidenum">
              <a:rPr lang="en-GB" smtClean="0"/>
              <a:pPr/>
              <a:t>7</a:t>
            </a:fld>
            <a:endParaRPr lang="en-GB" dirty="0"/>
          </a:p>
        </p:txBody>
      </p:sp>
    </p:spTree>
    <p:extLst>
      <p:ext uri="{BB962C8B-B14F-4D97-AF65-F5344CB8AC3E}">
        <p14:creationId xmlns:p14="http://schemas.microsoft.com/office/powerpoint/2010/main" val="18419407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9DD4D23-C98A-435E-AE88-9061F8349B02}" type="slidenum">
              <a:rPr lang="en-GB" smtClean="0"/>
              <a:pPr/>
              <a:t>8</a:t>
            </a:fld>
            <a:endParaRPr lang="en-GB" dirty="0"/>
          </a:p>
        </p:txBody>
      </p:sp>
    </p:spTree>
    <p:extLst>
      <p:ext uri="{BB962C8B-B14F-4D97-AF65-F5344CB8AC3E}">
        <p14:creationId xmlns:p14="http://schemas.microsoft.com/office/powerpoint/2010/main" val="24446322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9DD4D23-C98A-435E-AE88-9061F8349B02}" type="slidenum">
              <a:rPr lang="en-GB" smtClean="0"/>
              <a:pPr/>
              <a:t>9</a:t>
            </a:fld>
            <a:endParaRPr lang="en-GB" dirty="0"/>
          </a:p>
        </p:txBody>
      </p:sp>
    </p:spTree>
    <p:extLst>
      <p:ext uri="{BB962C8B-B14F-4D97-AF65-F5344CB8AC3E}">
        <p14:creationId xmlns:p14="http://schemas.microsoft.com/office/powerpoint/2010/main" val="77850432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Opt1">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FB24A36-FE4F-46DC-9398-209C4109B2AE}"/>
              </a:ext>
            </a:extLst>
          </p:cNvPr>
          <p:cNvSpPr/>
          <p:nvPr userDrawn="1"/>
        </p:nvSpPr>
        <p:spPr>
          <a:xfrm>
            <a:off x="0" y="0"/>
            <a:ext cx="12192000" cy="6858000"/>
          </a:xfrm>
          <a:prstGeom prst="rect">
            <a:avLst/>
          </a:prstGeom>
          <a:gradFill flip="none" rotWithShape="1">
            <a:gsLst>
              <a:gs pos="100000">
                <a:srgbClr val="00AACD">
                  <a:alpha val="90237"/>
                </a:srgbClr>
              </a:gs>
              <a:gs pos="60000">
                <a:srgbClr val="0569B9">
                  <a:alpha val="90158"/>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ctrTitle"/>
          </p:nvPr>
        </p:nvSpPr>
        <p:spPr>
          <a:xfrm>
            <a:off x="479425" y="2759301"/>
            <a:ext cx="10363200" cy="1470025"/>
          </a:xfrm>
        </p:spPr>
        <p:txBody>
          <a:bodyPr/>
          <a:lstStyle>
            <a:lvl1pPr algn="l">
              <a:lnSpc>
                <a:spcPts val="5700"/>
              </a:lnSpc>
              <a:defRPr sz="5500">
                <a:solidFill>
                  <a:schemeClr val="bg1"/>
                </a:solidFill>
              </a:defRPr>
            </a:lvl1pPr>
          </a:lstStyle>
          <a:p>
            <a:r>
              <a:rPr lang="en-GB"/>
              <a:t>Click to edit Master title style</a:t>
            </a:r>
            <a:endParaRPr lang="en-GB" dirty="0"/>
          </a:p>
        </p:txBody>
      </p:sp>
      <p:sp>
        <p:nvSpPr>
          <p:cNvPr id="3" name="Subtitle 2"/>
          <p:cNvSpPr>
            <a:spLocks noGrp="1"/>
          </p:cNvSpPr>
          <p:nvPr>
            <p:ph type="subTitle" idx="1"/>
          </p:nvPr>
        </p:nvSpPr>
        <p:spPr>
          <a:xfrm>
            <a:off x="479425" y="5747131"/>
            <a:ext cx="5616575" cy="766354"/>
          </a:xfrm>
        </p:spPr>
        <p:txBody>
          <a:bodyPr/>
          <a:lstStyle>
            <a:lvl1pPr marL="0" indent="0" algn="l">
              <a:spcBef>
                <a:spcPts val="0"/>
              </a:spcBef>
              <a:buNone/>
              <a:defRPr b="1">
                <a:solidFill>
                  <a:schemeClr val="bg1"/>
                </a:solidFill>
              </a:defRPr>
            </a:lvl1pPr>
            <a:lvl2pPr marL="0" indent="0" algn="l">
              <a:spcBef>
                <a:spcPts val="0"/>
              </a:spcBef>
              <a:buNone/>
              <a:defRPr>
                <a:solidFill>
                  <a:schemeClr val="bg1"/>
                </a:solidFill>
              </a:defRPr>
            </a:lvl2pPr>
            <a:lvl3pPr marL="914377" indent="0" algn="ctr">
              <a:buNone/>
              <a:defRPr>
                <a:solidFill>
                  <a:schemeClr val="tx1">
                    <a:tint val="75000"/>
                  </a:schemeClr>
                </a:solidFill>
              </a:defRPr>
            </a:lvl3pPr>
            <a:lvl4pPr marL="1371566" indent="0" algn="ctr">
              <a:buNone/>
              <a:defRPr>
                <a:solidFill>
                  <a:schemeClr val="tx1">
                    <a:tint val="75000"/>
                  </a:schemeClr>
                </a:solidFill>
              </a:defRPr>
            </a:lvl4pPr>
            <a:lvl5pPr marL="1828754" indent="0" algn="ctr">
              <a:buNone/>
              <a:defRPr>
                <a:solidFill>
                  <a:schemeClr val="tx1">
                    <a:tint val="75000"/>
                  </a:schemeClr>
                </a:solidFill>
              </a:defRPr>
            </a:lvl5pPr>
            <a:lvl6pPr marL="2285943" indent="0" algn="ctr">
              <a:buNone/>
              <a:defRPr>
                <a:solidFill>
                  <a:schemeClr val="tx1">
                    <a:tint val="75000"/>
                  </a:schemeClr>
                </a:solidFill>
              </a:defRPr>
            </a:lvl6pPr>
            <a:lvl7pPr marL="2743131" indent="0" algn="ctr">
              <a:buNone/>
              <a:defRPr>
                <a:solidFill>
                  <a:schemeClr val="tx1">
                    <a:tint val="75000"/>
                  </a:schemeClr>
                </a:solidFill>
              </a:defRPr>
            </a:lvl7pPr>
            <a:lvl8pPr marL="3200320" indent="0" algn="ctr">
              <a:buNone/>
              <a:defRPr>
                <a:solidFill>
                  <a:schemeClr val="tx1">
                    <a:tint val="75000"/>
                  </a:schemeClr>
                </a:solidFill>
              </a:defRPr>
            </a:lvl8pPr>
            <a:lvl9pPr marL="3657509" indent="0" algn="ctr">
              <a:buNone/>
              <a:defRPr>
                <a:solidFill>
                  <a:schemeClr val="tx1">
                    <a:tint val="75000"/>
                  </a:schemeClr>
                </a:solidFill>
              </a:defRPr>
            </a:lvl9pPr>
          </a:lstStyle>
          <a:p>
            <a:r>
              <a:rPr lang="en-GB"/>
              <a:t>Click to edit Master subtitle style</a:t>
            </a:r>
            <a:endParaRPr lang="en-GB" dirty="0"/>
          </a:p>
        </p:txBody>
      </p:sp>
      <p:pic>
        <p:nvPicPr>
          <p:cNvPr id="10" name="Picture 9" descr="Text&#10;&#10;Description automatically generated">
            <a:extLst>
              <a:ext uri="{FF2B5EF4-FFF2-40B4-BE49-F238E27FC236}">
                <a16:creationId xmlns:a16="http://schemas.microsoft.com/office/drawing/2014/main" id="{B38E7908-5FE9-4B2C-AE7A-9702E8173F7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1085" y="458214"/>
            <a:ext cx="2612141" cy="701041"/>
          </a:xfrm>
          <a:prstGeom prst="rect">
            <a:avLst/>
          </a:prstGeom>
        </p:spPr>
      </p:pic>
    </p:spTree>
    <p:extLst>
      <p:ext uri="{BB962C8B-B14F-4D97-AF65-F5344CB8AC3E}">
        <p14:creationId xmlns:p14="http://schemas.microsoft.com/office/powerpoint/2010/main" val="11770214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Full page Image">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DDBE135E-2566-4748-853C-8A3B78F0FB00}" type="slidenum">
              <a:rPr lang="en-GB" smtClean="0"/>
              <a:t>‹#›</a:t>
            </a:fld>
            <a:endParaRPr lang="en-GB"/>
          </a:p>
        </p:txBody>
      </p:sp>
      <p:sp>
        <p:nvSpPr>
          <p:cNvPr id="3" name="Picture Placeholder 7">
            <a:extLst>
              <a:ext uri="{FF2B5EF4-FFF2-40B4-BE49-F238E27FC236}">
                <a16:creationId xmlns:a16="http://schemas.microsoft.com/office/drawing/2014/main" id="{E88513CD-452A-49A0-BC05-45BF303A54FA}"/>
              </a:ext>
            </a:extLst>
          </p:cNvPr>
          <p:cNvSpPr>
            <a:spLocks noGrp="1"/>
          </p:cNvSpPr>
          <p:nvPr>
            <p:ph type="pic" sz="quarter" idx="13" hasCustomPrompt="1"/>
          </p:nvPr>
        </p:nvSpPr>
        <p:spPr>
          <a:xfrm>
            <a:off x="-1" y="0"/>
            <a:ext cx="12193200" cy="6858000"/>
          </a:xfrm>
          <a:solidFill>
            <a:schemeClr val="tx2">
              <a:lumMod val="20000"/>
              <a:lumOff val="80000"/>
            </a:schemeClr>
          </a:solidFill>
        </p:spPr>
        <p:txBody>
          <a:bodyPr tIns="2844000"/>
          <a:lstStyle>
            <a:lvl1pPr algn="ctr">
              <a:defRPr sz="1600"/>
            </a:lvl1pPr>
          </a:lstStyle>
          <a:p>
            <a:r>
              <a:rPr lang="en-GB" dirty="0"/>
              <a:t>INSERT IMAGE HERE</a:t>
            </a:r>
          </a:p>
        </p:txBody>
      </p:sp>
      <p:sp>
        <p:nvSpPr>
          <p:cNvPr id="5" name="TextBox 4">
            <a:extLst>
              <a:ext uri="{FF2B5EF4-FFF2-40B4-BE49-F238E27FC236}">
                <a16:creationId xmlns:a16="http://schemas.microsoft.com/office/drawing/2014/main" id="{46CC53B5-B454-4E9E-912B-2077F47070DE}"/>
              </a:ext>
            </a:extLst>
          </p:cNvPr>
          <p:cNvSpPr txBox="1"/>
          <p:nvPr userDrawn="1"/>
        </p:nvSpPr>
        <p:spPr>
          <a:xfrm>
            <a:off x="475343" y="6566847"/>
            <a:ext cx="2187458" cy="138499"/>
          </a:xfrm>
          <a:prstGeom prst="rect">
            <a:avLst/>
          </a:prstGeom>
          <a:noFill/>
        </p:spPr>
        <p:txBody>
          <a:bodyPr wrap="none" lIns="0" tIns="0" rIns="0" bIns="0" rtlCol="0">
            <a:spAutoFit/>
          </a:bodyPr>
          <a:lstStyle/>
          <a:p>
            <a:r>
              <a:rPr lang="en-US" sz="900" spc="-10" baseline="0" dirty="0">
                <a:solidFill>
                  <a:schemeClr val="bg1"/>
                </a:solidFill>
              </a:rPr>
              <a:t>Trinity College Dublin, The University of Dublin</a:t>
            </a:r>
            <a:endParaRPr lang="en-GB" sz="900" spc="-10" baseline="0" dirty="0">
              <a:solidFill>
                <a:schemeClr val="bg1"/>
              </a:solidFill>
            </a:endParaRPr>
          </a:p>
        </p:txBody>
      </p:sp>
    </p:spTree>
    <p:extLst>
      <p:ext uri="{BB962C8B-B14F-4D97-AF65-F5344CB8AC3E}">
        <p14:creationId xmlns:p14="http://schemas.microsoft.com/office/powerpoint/2010/main" val="26409624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Quote Opt1">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B1E9B81-C4D9-4F57-B976-664E04E56396}"/>
              </a:ext>
            </a:extLst>
          </p:cNvPr>
          <p:cNvSpPr/>
          <p:nvPr userDrawn="1"/>
        </p:nvSpPr>
        <p:spPr>
          <a:xfrm>
            <a:off x="0" y="0"/>
            <a:ext cx="12192000" cy="6858000"/>
          </a:xfrm>
          <a:prstGeom prst="rect">
            <a:avLst/>
          </a:prstGeom>
          <a:gradFill flip="none" rotWithShape="1">
            <a:gsLst>
              <a:gs pos="100000">
                <a:srgbClr val="00AACD">
                  <a:alpha val="90237"/>
                </a:srgbClr>
              </a:gs>
              <a:gs pos="60000">
                <a:srgbClr val="0569B9">
                  <a:alpha val="90158"/>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 name="Text Placeholder 5">
            <a:extLst>
              <a:ext uri="{FF2B5EF4-FFF2-40B4-BE49-F238E27FC236}">
                <a16:creationId xmlns:a16="http://schemas.microsoft.com/office/drawing/2014/main" id="{9A7B2A62-B196-4B85-A992-548362744C9A}"/>
              </a:ext>
            </a:extLst>
          </p:cNvPr>
          <p:cNvSpPr>
            <a:spLocks noGrp="1"/>
          </p:cNvSpPr>
          <p:nvPr>
            <p:ph type="body" sz="quarter" idx="13"/>
          </p:nvPr>
        </p:nvSpPr>
        <p:spPr>
          <a:xfrm>
            <a:off x="2762250" y="2809876"/>
            <a:ext cx="7096125" cy="2114550"/>
          </a:xfrm>
        </p:spPr>
        <p:txBody>
          <a:bodyPr/>
          <a:lstStyle>
            <a:lvl1pPr>
              <a:lnSpc>
                <a:spcPts val="3400"/>
              </a:lnSpc>
              <a:spcBef>
                <a:spcPts val="0"/>
              </a:spcBef>
              <a:defRPr sz="3000">
                <a:solidFill>
                  <a:schemeClr val="bg1"/>
                </a:solidFill>
              </a:defRPr>
            </a:lvl1pPr>
          </a:lstStyle>
          <a:p>
            <a:pPr lvl="0"/>
            <a:r>
              <a:rPr lang="en-GB"/>
              <a:t>Click to edit Master text styles</a:t>
            </a:r>
          </a:p>
        </p:txBody>
      </p:sp>
      <p:sp>
        <p:nvSpPr>
          <p:cNvPr id="8" name="TextBox 7">
            <a:extLst>
              <a:ext uri="{FF2B5EF4-FFF2-40B4-BE49-F238E27FC236}">
                <a16:creationId xmlns:a16="http://schemas.microsoft.com/office/drawing/2014/main" id="{3E39862F-224F-4A76-9B4E-727E9147E84F}"/>
              </a:ext>
            </a:extLst>
          </p:cNvPr>
          <p:cNvSpPr txBox="1"/>
          <p:nvPr userDrawn="1"/>
        </p:nvSpPr>
        <p:spPr>
          <a:xfrm>
            <a:off x="475343" y="6566847"/>
            <a:ext cx="2187458" cy="138499"/>
          </a:xfrm>
          <a:prstGeom prst="rect">
            <a:avLst/>
          </a:prstGeom>
          <a:noFill/>
        </p:spPr>
        <p:txBody>
          <a:bodyPr wrap="none" lIns="0" tIns="0" rIns="0" bIns="0" rtlCol="0">
            <a:spAutoFit/>
          </a:bodyPr>
          <a:lstStyle/>
          <a:p>
            <a:r>
              <a:rPr lang="en-US" sz="900" spc="-10" baseline="0" dirty="0">
                <a:solidFill>
                  <a:schemeClr val="bg1"/>
                </a:solidFill>
              </a:rPr>
              <a:t>Trinity College Dublin, The University of Dublin</a:t>
            </a:r>
            <a:endParaRPr lang="en-GB" sz="900" spc="-10" baseline="0" dirty="0">
              <a:solidFill>
                <a:schemeClr val="bg1"/>
              </a:solidFill>
            </a:endParaRPr>
          </a:p>
        </p:txBody>
      </p:sp>
      <p:sp>
        <p:nvSpPr>
          <p:cNvPr id="9" name="Slide Number Placeholder 3">
            <a:extLst>
              <a:ext uri="{FF2B5EF4-FFF2-40B4-BE49-F238E27FC236}">
                <a16:creationId xmlns:a16="http://schemas.microsoft.com/office/drawing/2014/main" id="{01A688F5-35A9-294F-B0FE-08BEE1A17F7F}"/>
              </a:ext>
            </a:extLst>
          </p:cNvPr>
          <p:cNvSpPr>
            <a:spLocks noGrp="1"/>
          </p:cNvSpPr>
          <p:nvPr>
            <p:ph type="sldNum" sz="quarter" idx="12"/>
          </p:nvPr>
        </p:nvSpPr>
        <p:spPr>
          <a:xfrm>
            <a:off x="11466740" y="6511066"/>
            <a:ext cx="290100" cy="191861"/>
          </a:xfrm>
        </p:spPr>
        <p:txBody>
          <a:bodyPr/>
          <a:lstStyle/>
          <a:p>
            <a:fld id="{DDBE135E-2566-4748-853C-8A3B78F0FB00}" type="slidenum">
              <a:rPr lang="en-GB" smtClean="0"/>
              <a:t>‹#›</a:t>
            </a:fld>
            <a:endParaRPr lang="en-GB" dirty="0"/>
          </a:p>
        </p:txBody>
      </p:sp>
    </p:spTree>
    <p:extLst>
      <p:ext uri="{BB962C8B-B14F-4D97-AF65-F5344CB8AC3E}">
        <p14:creationId xmlns:p14="http://schemas.microsoft.com/office/powerpoint/2010/main" val="168983653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ote Opt2">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DDBE135E-2566-4748-853C-8A3B78F0FB00}" type="slidenum">
              <a:rPr lang="en-GB" smtClean="0"/>
              <a:t>‹#›</a:t>
            </a:fld>
            <a:endParaRPr lang="en-GB"/>
          </a:p>
        </p:txBody>
      </p:sp>
      <p:sp>
        <p:nvSpPr>
          <p:cNvPr id="6" name="Text Placeholder 5">
            <a:extLst>
              <a:ext uri="{FF2B5EF4-FFF2-40B4-BE49-F238E27FC236}">
                <a16:creationId xmlns:a16="http://schemas.microsoft.com/office/drawing/2014/main" id="{9A7B2A62-B196-4B85-A992-548362744C9A}"/>
              </a:ext>
            </a:extLst>
          </p:cNvPr>
          <p:cNvSpPr>
            <a:spLocks noGrp="1"/>
          </p:cNvSpPr>
          <p:nvPr>
            <p:ph type="body" sz="quarter" idx="13"/>
          </p:nvPr>
        </p:nvSpPr>
        <p:spPr>
          <a:xfrm>
            <a:off x="2762250" y="2809876"/>
            <a:ext cx="7096125" cy="2114550"/>
          </a:xfrm>
        </p:spPr>
        <p:txBody>
          <a:bodyPr/>
          <a:lstStyle>
            <a:lvl1pPr>
              <a:lnSpc>
                <a:spcPts val="3400"/>
              </a:lnSpc>
              <a:spcBef>
                <a:spcPts val="0"/>
              </a:spcBef>
              <a:defRPr sz="3000">
                <a:solidFill>
                  <a:srgbClr val="0569B9"/>
                </a:solidFill>
              </a:defRPr>
            </a:lvl1pPr>
          </a:lstStyle>
          <a:p>
            <a:pPr lvl="0"/>
            <a:r>
              <a:rPr lang="en-GB"/>
              <a:t>Click to edit Master text styles</a:t>
            </a:r>
          </a:p>
        </p:txBody>
      </p:sp>
    </p:spTree>
    <p:extLst>
      <p:ext uri="{BB962C8B-B14F-4D97-AF65-F5344CB8AC3E}">
        <p14:creationId xmlns:p14="http://schemas.microsoft.com/office/powerpoint/2010/main" val="248898212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Image">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DDBE135E-2566-4748-853C-8A3B78F0FB00}" type="slidenum">
              <a:rPr lang="en-GB" smtClean="0"/>
              <a:t>‹#›</a:t>
            </a:fld>
            <a:endParaRPr lang="en-GB"/>
          </a:p>
        </p:txBody>
      </p:sp>
      <p:sp>
        <p:nvSpPr>
          <p:cNvPr id="5" name="Picture Placeholder 7">
            <a:extLst>
              <a:ext uri="{FF2B5EF4-FFF2-40B4-BE49-F238E27FC236}">
                <a16:creationId xmlns:a16="http://schemas.microsoft.com/office/drawing/2014/main" id="{C19C31A9-08D4-4D77-B37E-A5087A19A1BD}"/>
              </a:ext>
            </a:extLst>
          </p:cNvPr>
          <p:cNvSpPr>
            <a:spLocks noGrp="1"/>
          </p:cNvSpPr>
          <p:nvPr>
            <p:ph type="pic" sz="quarter" idx="13" hasCustomPrompt="1"/>
          </p:nvPr>
        </p:nvSpPr>
        <p:spPr>
          <a:xfrm>
            <a:off x="479424" y="457200"/>
            <a:ext cx="5367600" cy="3381375"/>
          </a:xfrm>
          <a:solidFill>
            <a:schemeClr val="tx2">
              <a:lumMod val="20000"/>
              <a:lumOff val="80000"/>
            </a:schemeClr>
          </a:solidFill>
        </p:spPr>
        <p:txBody>
          <a:bodyPr tIns="1188000"/>
          <a:lstStyle>
            <a:lvl1pPr algn="ctr">
              <a:defRPr sz="1100"/>
            </a:lvl1pPr>
          </a:lstStyle>
          <a:p>
            <a:r>
              <a:rPr lang="en-GB" dirty="0"/>
              <a:t>INSERT IMAGE HERE</a:t>
            </a:r>
          </a:p>
        </p:txBody>
      </p:sp>
      <p:sp>
        <p:nvSpPr>
          <p:cNvPr id="7" name="Text Placeholder 6">
            <a:extLst>
              <a:ext uri="{FF2B5EF4-FFF2-40B4-BE49-F238E27FC236}">
                <a16:creationId xmlns:a16="http://schemas.microsoft.com/office/drawing/2014/main" id="{11819443-3862-421E-9D1F-C1C1E1F9AE0E}"/>
              </a:ext>
            </a:extLst>
          </p:cNvPr>
          <p:cNvSpPr>
            <a:spLocks noGrp="1"/>
          </p:cNvSpPr>
          <p:nvPr>
            <p:ph type="body" sz="quarter" idx="14"/>
          </p:nvPr>
        </p:nvSpPr>
        <p:spPr>
          <a:xfrm>
            <a:off x="479424" y="4038600"/>
            <a:ext cx="5376863" cy="847725"/>
          </a:xfrm>
        </p:spPr>
        <p:txBody>
          <a:bodyPr/>
          <a:lstStyle>
            <a:lvl1pPr>
              <a:defRPr sz="1800">
                <a:solidFill>
                  <a:schemeClr val="accent1"/>
                </a:solidFill>
              </a:defRPr>
            </a:lvl1pPr>
          </a:lstStyle>
          <a:p>
            <a:pPr lvl="0"/>
            <a:r>
              <a:rPr lang="en-GB"/>
              <a:t>Click to edit Master text styles</a:t>
            </a:r>
          </a:p>
        </p:txBody>
      </p:sp>
      <p:cxnSp>
        <p:nvCxnSpPr>
          <p:cNvPr id="9" name="Straight Connector 8">
            <a:extLst>
              <a:ext uri="{FF2B5EF4-FFF2-40B4-BE49-F238E27FC236}">
                <a16:creationId xmlns:a16="http://schemas.microsoft.com/office/drawing/2014/main" id="{7A1523B7-0D31-4926-B6EA-01E28AD2E033}"/>
              </a:ext>
            </a:extLst>
          </p:cNvPr>
          <p:cNvCxnSpPr/>
          <p:nvPr userDrawn="1"/>
        </p:nvCxnSpPr>
        <p:spPr>
          <a:xfrm>
            <a:off x="6073698" y="457200"/>
            <a:ext cx="0" cy="4392000"/>
          </a:xfrm>
          <a:prstGeom prst="line">
            <a:avLst/>
          </a:prstGeom>
          <a:ln w="6350">
            <a:solidFill>
              <a:srgbClr val="50555A"/>
            </a:solidFill>
          </a:ln>
        </p:spPr>
        <p:style>
          <a:lnRef idx="1">
            <a:schemeClr val="accent1"/>
          </a:lnRef>
          <a:fillRef idx="0">
            <a:schemeClr val="accent1"/>
          </a:fillRef>
          <a:effectRef idx="0">
            <a:schemeClr val="accent1"/>
          </a:effectRef>
          <a:fontRef idx="minor">
            <a:schemeClr val="tx1"/>
          </a:fontRef>
        </p:style>
      </p:cxnSp>
      <p:sp>
        <p:nvSpPr>
          <p:cNvPr id="10" name="Picture Placeholder 7">
            <a:extLst>
              <a:ext uri="{FF2B5EF4-FFF2-40B4-BE49-F238E27FC236}">
                <a16:creationId xmlns:a16="http://schemas.microsoft.com/office/drawing/2014/main" id="{1F507730-4B43-4F69-8959-C8C3C6C5B252}"/>
              </a:ext>
            </a:extLst>
          </p:cNvPr>
          <p:cNvSpPr>
            <a:spLocks noGrp="1"/>
          </p:cNvSpPr>
          <p:nvPr>
            <p:ph type="pic" sz="quarter" idx="15" hasCustomPrompt="1"/>
          </p:nvPr>
        </p:nvSpPr>
        <p:spPr>
          <a:xfrm>
            <a:off x="6324614" y="457200"/>
            <a:ext cx="5367321" cy="3381375"/>
          </a:xfrm>
          <a:solidFill>
            <a:schemeClr val="tx2">
              <a:lumMod val="20000"/>
              <a:lumOff val="80000"/>
            </a:schemeClr>
          </a:solidFill>
        </p:spPr>
        <p:txBody>
          <a:bodyPr tIns="1188000"/>
          <a:lstStyle>
            <a:lvl1pPr algn="ctr">
              <a:defRPr sz="1100"/>
            </a:lvl1pPr>
          </a:lstStyle>
          <a:p>
            <a:r>
              <a:rPr lang="en-GB" dirty="0"/>
              <a:t>INSERT IMAGE HERE</a:t>
            </a:r>
          </a:p>
        </p:txBody>
      </p:sp>
      <p:sp>
        <p:nvSpPr>
          <p:cNvPr id="11" name="Text Placeholder 6">
            <a:extLst>
              <a:ext uri="{FF2B5EF4-FFF2-40B4-BE49-F238E27FC236}">
                <a16:creationId xmlns:a16="http://schemas.microsoft.com/office/drawing/2014/main" id="{9FF6C9C2-5549-4C12-A21F-41CD1B63506D}"/>
              </a:ext>
            </a:extLst>
          </p:cNvPr>
          <p:cNvSpPr>
            <a:spLocks noGrp="1"/>
          </p:cNvSpPr>
          <p:nvPr>
            <p:ph type="body" sz="quarter" idx="16"/>
          </p:nvPr>
        </p:nvSpPr>
        <p:spPr>
          <a:xfrm>
            <a:off x="6335712" y="4038600"/>
            <a:ext cx="5303838" cy="847725"/>
          </a:xfrm>
        </p:spPr>
        <p:txBody>
          <a:bodyPr/>
          <a:lstStyle>
            <a:lvl1pPr>
              <a:defRPr sz="1800">
                <a:solidFill>
                  <a:schemeClr val="accent1"/>
                </a:solidFill>
              </a:defRPr>
            </a:lvl1pPr>
          </a:lstStyle>
          <a:p>
            <a:pPr lvl="0"/>
            <a:r>
              <a:rPr lang="en-GB"/>
              <a:t>Click to edit Master text styles</a:t>
            </a:r>
          </a:p>
        </p:txBody>
      </p:sp>
    </p:spTree>
    <p:extLst>
      <p:ext uri="{BB962C8B-B14F-4D97-AF65-F5344CB8AC3E}">
        <p14:creationId xmlns:p14="http://schemas.microsoft.com/office/powerpoint/2010/main" val="205704507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hree Image">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DDBE135E-2566-4748-853C-8A3B78F0FB00}" type="slidenum">
              <a:rPr lang="en-GB" smtClean="0"/>
              <a:t>‹#›</a:t>
            </a:fld>
            <a:endParaRPr lang="en-GB"/>
          </a:p>
        </p:txBody>
      </p:sp>
      <p:sp>
        <p:nvSpPr>
          <p:cNvPr id="5" name="Picture Placeholder 7">
            <a:extLst>
              <a:ext uri="{FF2B5EF4-FFF2-40B4-BE49-F238E27FC236}">
                <a16:creationId xmlns:a16="http://schemas.microsoft.com/office/drawing/2014/main" id="{C19C31A9-08D4-4D77-B37E-A5087A19A1BD}"/>
              </a:ext>
            </a:extLst>
          </p:cNvPr>
          <p:cNvSpPr>
            <a:spLocks noGrp="1"/>
          </p:cNvSpPr>
          <p:nvPr>
            <p:ph type="pic" sz="quarter" idx="13" hasCustomPrompt="1"/>
          </p:nvPr>
        </p:nvSpPr>
        <p:spPr>
          <a:xfrm>
            <a:off x="479425" y="457200"/>
            <a:ext cx="3425825" cy="3381375"/>
          </a:xfrm>
          <a:solidFill>
            <a:schemeClr val="tx2">
              <a:lumMod val="20000"/>
              <a:lumOff val="80000"/>
            </a:schemeClr>
          </a:solidFill>
        </p:spPr>
        <p:txBody>
          <a:bodyPr tIns="1188000"/>
          <a:lstStyle>
            <a:lvl1pPr algn="ctr">
              <a:defRPr sz="1100"/>
            </a:lvl1pPr>
          </a:lstStyle>
          <a:p>
            <a:r>
              <a:rPr lang="en-GB" dirty="0"/>
              <a:t>INSERT IMAGE HERE</a:t>
            </a:r>
          </a:p>
        </p:txBody>
      </p:sp>
      <p:sp>
        <p:nvSpPr>
          <p:cNvPr id="7" name="Text Placeholder 6">
            <a:extLst>
              <a:ext uri="{FF2B5EF4-FFF2-40B4-BE49-F238E27FC236}">
                <a16:creationId xmlns:a16="http://schemas.microsoft.com/office/drawing/2014/main" id="{11819443-3862-421E-9D1F-C1C1E1F9AE0E}"/>
              </a:ext>
            </a:extLst>
          </p:cNvPr>
          <p:cNvSpPr>
            <a:spLocks noGrp="1"/>
          </p:cNvSpPr>
          <p:nvPr>
            <p:ph type="body" sz="quarter" idx="14"/>
          </p:nvPr>
        </p:nvSpPr>
        <p:spPr>
          <a:xfrm>
            <a:off x="479425" y="4038600"/>
            <a:ext cx="3397250" cy="847725"/>
          </a:xfrm>
        </p:spPr>
        <p:txBody>
          <a:bodyPr/>
          <a:lstStyle>
            <a:lvl1pPr>
              <a:defRPr sz="1800">
                <a:solidFill>
                  <a:schemeClr val="accent1"/>
                </a:solidFill>
              </a:defRPr>
            </a:lvl1pPr>
          </a:lstStyle>
          <a:p>
            <a:pPr lvl="0"/>
            <a:r>
              <a:rPr lang="en-GB"/>
              <a:t>Click to edit Master text styles</a:t>
            </a:r>
          </a:p>
        </p:txBody>
      </p:sp>
      <p:cxnSp>
        <p:nvCxnSpPr>
          <p:cNvPr id="9" name="Straight Connector 8">
            <a:extLst>
              <a:ext uri="{FF2B5EF4-FFF2-40B4-BE49-F238E27FC236}">
                <a16:creationId xmlns:a16="http://schemas.microsoft.com/office/drawing/2014/main" id="{7A1523B7-0D31-4926-B6EA-01E28AD2E033}"/>
              </a:ext>
            </a:extLst>
          </p:cNvPr>
          <p:cNvCxnSpPr/>
          <p:nvPr userDrawn="1"/>
        </p:nvCxnSpPr>
        <p:spPr>
          <a:xfrm>
            <a:off x="4143375" y="457200"/>
            <a:ext cx="0" cy="4320000"/>
          </a:xfrm>
          <a:prstGeom prst="line">
            <a:avLst/>
          </a:prstGeom>
          <a:ln w="6350">
            <a:solidFill>
              <a:srgbClr val="50555A"/>
            </a:solidFill>
          </a:ln>
        </p:spPr>
        <p:style>
          <a:lnRef idx="1">
            <a:schemeClr val="accent1"/>
          </a:lnRef>
          <a:fillRef idx="0">
            <a:schemeClr val="accent1"/>
          </a:fillRef>
          <a:effectRef idx="0">
            <a:schemeClr val="accent1"/>
          </a:effectRef>
          <a:fontRef idx="minor">
            <a:schemeClr val="tx1"/>
          </a:fontRef>
        </p:style>
      </p:cxnSp>
      <p:sp>
        <p:nvSpPr>
          <p:cNvPr id="10" name="Picture Placeholder 7">
            <a:extLst>
              <a:ext uri="{FF2B5EF4-FFF2-40B4-BE49-F238E27FC236}">
                <a16:creationId xmlns:a16="http://schemas.microsoft.com/office/drawing/2014/main" id="{1F507730-4B43-4F69-8959-C8C3C6C5B252}"/>
              </a:ext>
            </a:extLst>
          </p:cNvPr>
          <p:cNvSpPr>
            <a:spLocks noGrp="1"/>
          </p:cNvSpPr>
          <p:nvPr>
            <p:ph type="pic" sz="quarter" idx="15" hasCustomPrompt="1"/>
          </p:nvPr>
        </p:nvSpPr>
        <p:spPr>
          <a:xfrm>
            <a:off x="4375149" y="457200"/>
            <a:ext cx="3425825" cy="3381375"/>
          </a:xfrm>
          <a:solidFill>
            <a:schemeClr val="tx2">
              <a:lumMod val="20000"/>
              <a:lumOff val="80000"/>
            </a:schemeClr>
          </a:solidFill>
        </p:spPr>
        <p:txBody>
          <a:bodyPr tIns="1188000"/>
          <a:lstStyle>
            <a:lvl1pPr algn="ctr">
              <a:defRPr sz="1100"/>
            </a:lvl1pPr>
          </a:lstStyle>
          <a:p>
            <a:r>
              <a:rPr lang="en-GB" dirty="0"/>
              <a:t>INSERT IMAGE HERE</a:t>
            </a:r>
          </a:p>
        </p:txBody>
      </p:sp>
      <p:sp>
        <p:nvSpPr>
          <p:cNvPr id="11" name="Text Placeholder 6">
            <a:extLst>
              <a:ext uri="{FF2B5EF4-FFF2-40B4-BE49-F238E27FC236}">
                <a16:creationId xmlns:a16="http://schemas.microsoft.com/office/drawing/2014/main" id="{9FF6C9C2-5549-4C12-A21F-41CD1B63506D}"/>
              </a:ext>
            </a:extLst>
          </p:cNvPr>
          <p:cNvSpPr>
            <a:spLocks noGrp="1"/>
          </p:cNvSpPr>
          <p:nvPr>
            <p:ph type="body" sz="quarter" idx="16"/>
          </p:nvPr>
        </p:nvSpPr>
        <p:spPr>
          <a:xfrm>
            <a:off x="4375150" y="4038600"/>
            <a:ext cx="3397250" cy="847725"/>
          </a:xfrm>
        </p:spPr>
        <p:txBody>
          <a:bodyPr/>
          <a:lstStyle>
            <a:lvl1pPr>
              <a:defRPr sz="1800">
                <a:solidFill>
                  <a:schemeClr val="accent1"/>
                </a:solidFill>
              </a:defRPr>
            </a:lvl1pPr>
          </a:lstStyle>
          <a:p>
            <a:pPr lvl="0"/>
            <a:r>
              <a:rPr lang="en-GB"/>
              <a:t>Click to edit Master text styles</a:t>
            </a:r>
          </a:p>
        </p:txBody>
      </p:sp>
      <p:cxnSp>
        <p:nvCxnSpPr>
          <p:cNvPr id="12" name="Straight Connector 11">
            <a:extLst>
              <a:ext uri="{FF2B5EF4-FFF2-40B4-BE49-F238E27FC236}">
                <a16:creationId xmlns:a16="http://schemas.microsoft.com/office/drawing/2014/main" id="{279BF4E4-BFB4-4F64-AED9-25DFB4841803}"/>
              </a:ext>
            </a:extLst>
          </p:cNvPr>
          <p:cNvCxnSpPr/>
          <p:nvPr userDrawn="1"/>
        </p:nvCxnSpPr>
        <p:spPr>
          <a:xfrm>
            <a:off x="8039100" y="457200"/>
            <a:ext cx="0" cy="4267200"/>
          </a:xfrm>
          <a:prstGeom prst="line">
            <a:avLst/>
          </a:prstGeom>
          <a:ln w="6350">
            <a:solidFill>
              <a:srgbClr val="50555A"/>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9492E3B-9BE5-4B61-83C0-A34107DE1905}"/>
              </a:ext>
            </a:extLst>
          </p:cNvPr>
          <p:cNvCxnSpPr/>
          <p:nvPr userDrawn="1"/>
        </p:nvCxnSpPr>
        <p:spPr>
          <a:xfrm>
            <a:off x="8039099" y="457200"/>
            <a:ext cx="0" cy="4320000"/>
          </a:xfrm>
          <a:prstGeom prst="line">
            <a:avLst/>
          </a:prstGeom>
          <a:ln w="6350">
            <a:solidFill>
              <a:srgbClr val="50555A"/>
            </a:solidFill>
          </a:ln>
        </p:spPr>
        <p:style>
          <a:lnRef idx="1">
            <a:schemeClr val="accent1"/>
          </a:lnRef>
          <a:fillRef idx="0">
            <a:schemeClr val="accent1"/>
          </a:fillRef>
          <a:effectRef idx="0">
            <a:schemeClr val="accent1"/>
          </a:effectRef>
          <a:fontRef idx="minor">
            <a:schemeClr val="tx1"/>
          </a:fontRef>
        </p:style>
      </p:cxnSp>
      <p:sp>
        <p:nvSpPr>
          <p:cNvPr id="14" name="Picture Placeholder 7">
            <a:extLst>
              <a:ext uri="{FF2B5EF4-FFF2-40B4-BE49-F238E27FC236}">
                <a16:creationId xmlns:a16="http://schemas.microsoft.com/office/drawing/2014/main" id="{1B7102AC-FA28-4F5A-9E72-AA9A27355941}"/>
              </a:ext>
            </a:extLst>
          </p:cNvPr>
          <p:cNvSpPr>
            <a:spLocks noGrp="1"/>
          </p:cNvSpPr>
          <p:nvPr>
            <p:ph type="pic" sz="quarter" idx="17" hasCustomPrompt="1"/>
          </p:nvPr>
        </p:nvSpPr>
        <p:spPr>
          <a:xfrm>
            <a:off x="8270874" y="457200"/>
            <a:ext cx="3425825" cy="3381375"/>
          </a:xfrm>
          <a:solidFill>
            <a:schemeClr val="tx2">
              <a:lumMod val="20000"/>
              <a:lumOff val="80000"/>
            </a:schemeClr>
          </a:solidFill>
        </p:spPr>
        <p:txBody>
          <a:bodyPr tIns="1188000"/>
          <a:lstStyle>
            <a:lvl1pPr algn="ctr">
              <a:defRPr sz="1100"/>
            </a:lvl1pPr>
          </a:lstStyle>
          <a:p>
            <a:r>
              <a:rPr lang="en-GB" dirty="0"/>
              <a:t>INSERT IMAGE HERE</a:t>
            </a:r>
          </a:p>
        </p:txBody>
      </p:sp>
      <p:sp>
        <p:nvSpPr>
          <p:cNvPr id="15" name="Text Placeholder 6">
            <a:extLst>
              <a:ext uri="{FF2B5EF4-FFF2-40B4-BE49-F238E27FC236}">
                <a16:creationId xmlns:a16="http://schemas.microsoft.com/office/drawing/2014/main" id="{BC2453ED-5664-44F6-917B-4CFD0EA37842}"/>
              </a:ext>
            </a:extLst>
          </p:cNvPr>
          <p:cNvSpPr>
            <a:spLocks noGrp="1"/>
          </p:cNvSpPr>
          <p:nvPr>
            <p:ph type="body" sz="quarter" idx="18"/>
          </p:nvPr>
        </p:nvSpPr>
        <p:spPr>
          <a:xfrm>
            <a:off x="8270874" y="4038600"/>
            <a:ext cx="3397250" cy="847725"/>
          </a:xfrm>
        </p:spPr>
        <p:txBody>
          <a:bodyPr/>
          <a:lstStyle>
            <a:lvl1pPr>
              <a:defRPr sz="1800">
                <a:solidFill>
                  <a:schemeClr val="accent1"/>
                </a:solidFill>
              </a:defRPr>
            </a:lvl1pPr>
          </a:lstStyle>
          <a:p>
            <a:pPr lvl="0"/>
            <a:r>
              <a:rPr lang="en-GB"/>
              <a:t>Click to edit Master text styles</a:t>
            </a:r>
          </a:p>
        </p:txBody>
      </p:sp>
    </p:spTree>
    <p:extLst>
      <p:ext uri="{BB962C8B-B14F-4D97-AF65-F5344CB8AC3E}">
        <p14:creationId xmlns:p14="http://schemas.microsoft.com/office/powerpoint/2010/main" val="6426105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Four Image">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DDBE135E-2566-4748-853C-8A3B78F0FB00}" type="slidenum">
              <a:rPr lang="en-GB" smtClean="0"/>
              <a:t>‹#›</a:t>
            </a:fld>
            <a:endParaRPr lang="en-GB"/>
          </a:p>
        </p:txBody>
      </p:sp>
      <p:sp>
        <p:nvSpPr>
          <p:cNvPr id="5" name="Picture Placeholder 7">
            <a:extLst>
              <a:ext uri="{FF2B5EF4-FFF2-40B4-BE49-F238E27FC236}">
                <a16:creationId xmlns:a16="http://schemas.microsoft.com/office/drawing/2014/main" id="{C19C31A9-08D4-4D77-B37E-A5087A19A1BD}"/>
              </a:ext>
            </a:extLst>
          </p:cNvPr>
          <p:cNvSpPr>
            <a:spLocks noGrp="1"/>
          </p:cNvSpPr>
          <p:nvPr>
            <p:ph type="pic" sz="quarter" idx="13" hasCustomPrompt="1"/>
          </p:nvPr>
        </p:nvSpPr>
        <p:spPr>
          <a:xfrm>
            <a:off x="479426" y="457200"/>
            <a:ext cx="2435224" cy="3381375"/>
          </a:xfrm>
          <a:solidFill>
            <a:schemeClr val="tx2">
              <a:lumMod val="20000"/>
              <a:lumOff val="80000"/>
            </a:schemeClr>
          </a:solidFill>
        </p:spPr>
        <p:txBody>
          <a:bodyPr tIns="1296000"/>
          <a:lstStyle>
            <a:lvl1pPr algn="ctr">
              <a:defRPr sz="1100"/>
            </a:lvl1pPr>
          </a:lstStyle>
          <a:p>
            <a:r>
              <a:rPr lang="en-GB" dirty="0"/>
              <a:t>INSERT IMAGE HERE</a:t>
            </a:r>
          </a:p>
        </p:txBody>
      </p:sp>
      <p:sp>
        <p:nvSpPr>
          <p:cNvPr id="7" name="Text Placeholder 6">
            <a:extLst>
              <a:ext uri="{FF2B5EF4-FFF2-40B4-BE49-F238E27FC236}">
                <a16:creationId xmlns:a16="http://schemas.microsoft.com/office/drawing/2014/main" id="{11819443-3862-421E-9D1F-C1C1E1F9AE0E}"/>
              </a:ext>
            </a:extLst>
          </p:cNvPr>
          <p:cNvSpPr>
            <a:spLocks noGrp="1"/>
          </p:cNvSpPr>
          <p:nvPr>
            <p:ph type="body" sz="quarter" idx="14"/>
          </p:nvPr>
        </p:nvSpPr>
        <p:spPr>
          <a:xfrm>
            <a:off x="479426" y="4038600"/>
            <a:ext cx="2449514" cy="847725"/>
          </a:xfrm>
        </p:spPr>
        <p:txBody>
          <a:bodyPr/>
          <a:lstStyle>
            <a:lvl1pPr>
              <a:defRPr sz="1800">
                <a:solidFill>
                  <a:schemeClr val="accent1"/>
                </a:solidFill>
              </a:defRPr>
            </a:lvl1pPr>
          </a:lstStyle>
          <a:p>
            <a:pPr lvl="0"/>
            <a:r>
              <a:rPr lang="en-GB"/>
              <a:t>Click to edit Master text styles</a:t>
            </a:r>
          </a:p>
        </p:txBody>
      </p:sp>
      <p:cxnSp>
        <p:nvCxnSpPr>
          <p:cNvPr id="9" name="Straight Connector 8">
            <a:extLst>
              <a:ext uri="{FF2B5EF4-FFF2-40B4-BE49-F238E27FC236}">
                <a16:creationId xmlns:a16="http://schemas.microsoft.com/office/drawing/2014/main" id="{7A1523B7-0D31-4926-B6EA-01E28AD2E033}"/>
              </a:ext>
            </a:extLst>
          </p:cNvPr>
          <p:cNvCxnSpPr/>
          <p:nvPr userDrawn="1"/>
        </p:nvCxnSpPr>
        <p:spPr>
          <a:xfrm>
            <a:off x="3171825" y="457200"/>
            <a:ext cx="0" cy="4320000"/>
          </a:xfrm>
          <a:prstGeom prst="line">
            <a:avLst/>
          </a:prstGeom>
          <a:ln w="6350">
            <a:solidFill>
              <a:srgbClr val="50555A"/>
            </a:solidFill>
          </a:ln>
        </p:spPr>
        <p:style>
          <a:lnRef idx="1">
            <a:schemeClr val="accent1"/>
          </a:lnRef>
          <a:fillRef idx="0">
            <a:schemeClr val="accent1"/>
          </a:fillRef>
          <a:effectRef idx="0">
            <a:schemeClr val="accent1"/>
          </a:effectRef>
          <a:fontRef idx="minor">
            <a:schemeClr val="tx1"/>
          </a:fontRef>
        </p:style>
      </p:cxnSp>
      <p:sp>
        <p:nvSpPr>
          <p:cNvPr id="17" name="Picture Placeholder 7">
            <a:extLst>
              <a:ext uri="{FF2B5EF4-FFF2-40B4-BE49-F238E27FC236}">
                <a16:creationId xmlns:a16="http://schemas.microsoft.com/office/drawing/2014/main" id="{C1641D7B-0A2D-4BB1-A366-38E53A50EE73}"/>
              </a:ext>
            </a:extLst>
          </p:cNvPr>
          <p:cNvSpPr>
            <a:spLocks noGrp="1"/>
          </p:cNvSpPr>
          <p:nvPr>
            <p:ph type="pic" sz="quarter" idx="15" hasCustomPrompt="1"/>
          </p:nvPr>
        </p:nvSpPr>
        <p:spPr>
          <a:xfrm>
            <a:off x="3405188" y="457200"/>
            <a:ext cx="2435224" cy="3381375"/>
          </a:xfrm>
          <a:solidFill>
            <a:schemeClr val="tx2">
              <a:lumMod val="20000"/>
              <a:lumOff val="80000"/>
            </a:schemeClr>
          </a:solidFill>
        </p:spPr>
        <p:txBody>
          <a:bodyPr tIns="1296000"/>
          <a:lstStyle>
            <a:lvl1pPr algn="ctr">
              <a:defRPr sz="1100"/>
            </a:lvl1pPr>
          </a:lstStyle>
          <a:p>
            <a:r>
              <a:rPr lang="en-GB" dirty="0"/>
              <a:t>INSERT IMAGE HERE</a:t>
            </a:r>
          </a:p>
        </p:txBody>
      </p:sp>
      <p:sp>
        <p:nvSpPr>
          <p:cNvPr id="18" name="Text Placeholder 6">
            <a:extLst>
              <a:ext uri="{FF2B5EF4-FFF2-40B4-BE49-F238E27FC236}">
                <a16:creationId xmlns:a16="http://schemas.microsoft.com/office/drawing/2014/main" id="{590AA397-2101-4A70-B8D3-8541F8BA33AD}"/>
              </a:ext>
            </a:extLst>
          </p:cNvPr>
          <p:cNvSpPr>
            <a:spLocks noGrp="1"/>
          </p:cNvSpPr>
          <p:nvPr>
            <p:ph type="body" sz="quarter" idx="16"/>
          </p:nvPr>
        </p:nvSpPr>
        <p:spPr>
          <a:xfrm>
            <a:off x="3394076" y="4038600"/>
            <a:ext cx="2449514" cy="847725"/>
          </a:xfrm>
        </p:spPr>
        <p:txBody>
          <a:bodyPr/>
          <a:lstStyle>
            <a:lvl1pPr>
              <a:defRPr sz="1800">
                <a:solidFill>
                  <a:schemeClr val="accent1"/>
                </a:solidFill>
              </a:defRPr>
            </a:lvl1pPr>
          </a:lstStyle>
          <a:p>
            <a:pPr lvl="0"/>
            <a:r>
              <a:rPr lang="en-GB"/>
              <a:t>Click to edit Master text styles</a:t>
            </a:r>
          </a:p>
        </p:txBody>
      </p:sp>
      <p:cxnSp>
        <p:nvCxnSpPr>
          <p:cNvPr id="19" name="Straight Connector 18">
            <a:extLst>
              <a:ext uri="{FF2B5EF4-FFF2-40B4-BE49-F238E27FC236}">
                <a16:creationId xmlns:a16="http://schemas.microsoft.com/office/drawing/2014/main" id="{F19E1275-FCF1-459F-991C-BA329E568E30}"/>
              </a:ext>
            </a:extLst>
          </p:cNvPr>
          <p:cNvCxnSpPr/>
          <p:nvPr userDrawn="1"/>
        </p:nvCxnSpPr>
        <p:spPr>
          <a:xfrm>
            <a:off x="6086475" y="457200"/>
            <a:ext cx="0" cy="4320000"/>
          </a:xfrm>
          <a:prstGeom prst="line">
            <a:avLst/>
          </a:prstGeom>
          <a:ln w="6350">
            <a:solidFill>
              <a:srgbClr val="50555A"/>
            </a:solidFill>
          </a:ln>
        </p:spPr>
        <p:style>
          <a:lnRef idx="1">
            <a:schemeClr val="accent1"/>
          </a:lnRef>
          <a:fillRef idx="0">
            <a:schemeClr val="accent1"/>
          </a:fillRef>
          <a:effectRef idx="0">
            <a:schemeClr val="accent1"/>
          </a:effectRef>
          <a:fontRef idx="minor">
            <a:schemeClr val="tx1"/>
          </a:fontRef>
        </p:style>
      </p:cxnSp>
      <p:sp>
        <p:nvSpPr>
          <p:cNvPr id="20" name="Picture Placeholder 7">
            <a:extLst>
              <a:ext uri="{FF2B5EF4-FFF2-40B4-BE49-F238E27FC236}">
                <a16:creationId xmlns:a16="http://schemas.microsoft.com/office/drawing/2014/main" id="{BC4A69A1-FCE3-4A09-B2F6-3F05EFC8A1F2}"/>
              </a:ext>
            </a:extLst>
          </p:cNvPr>
          <p:cNvSpPr>
            <a:spLocks noGrp="1"/>
          </p:cNvSpPr>
          <p:nvPr>
            <p:ph type="pic" sz="quarter" idx="17" hasCustomPrompt="1"/>
          </p:nvPr>
        </p:nvSpPr>
        <p:spPr>
          <a:xfrm>
            <a:off x="6330950" y="457200"/>
            <a:ext cx="2435224" cy="3381375"/>
          </a:xfrm>
          <a:solidFill>
            <a:schemeClr val="tx2">
              <a:lumMod val="20000"/>
              <a:lumOff val="80000"/>
            </a:schemeClr>
          </a:solidFill>
        </p:spPr>
        <p:txBody>
          <a:bodyPr tIns="1296000"/>
          <a:lstStyle>
            <a:lvl1pPr algn="ctr">
              <a:defRPr sz="1100"/>
            </a:lvl1pPr>
          </a:lstStyle>
          <a:p>
            <a:r>
              <a:rPr lang="en-GB" dirty="0"/>
              <a:t>INSERT IMAGE HERE</a:t>
            </a:r>
          </a:p>
        </p:txBody>
      </p:sp>
      <p:sp>
        <p:nvSpPr>
          <p:cNvPr id="21" name="Text Placeholder 6">
            <a:extLst>
              <a:ext uri="{FF2B5EF4-FFF2-40B4-BE49-F238E27FC236}">
                <a16:creationId xmlns:a16="http://schemas.microsoft.com/office/drawing/2014/main" id="{87DCFF6F-5624-43CB-992D-A9A15C278D76}"/>
              </a:ext>
            </a:extLst>
          </p:cNvPr>
          <p:cNvSpPr>
            <a:spLocks noGrp="1"/>
          </p:cNvSpPr>
          <p:nvPr>
            <p:ph type="body" sz="quarter" idx="18"/>
          </p:nvPr>
        </p:nvSpPr>
        <p:spPr>
          <a:xfrm>
            <a:off x="6321426" y="4038600"/>
            <a:ext cx="2449514" cy="847725"/>
          </a:xfrm>
        </p:spPr>
        <p:txBody>
          <a:bodyPr/>
          <a:lstStyle>
            <a:lvl1pPr>
              <a:defRPr sz="1800">
                <a:solidFill>
                  <a:schemeClr val="accent1"/>
                </a:solidFill>
              </a:defRPr>
            </a:lvl1pPr>
          </a:lstStyle>
          <a:p>
            <a:pPr lvl="0"/>
            <a:r>
              <a:rPr lang="en-GB"/>
              <a:t>Click to edit Master text styles</a:t>
            </a:r>
          </a:p>
        </p:txBody>
      </p:sp>
      <p:cxnSp>
        <p:nvCxnSpPr>
          <p:cNvPr id="22" name="Straight Connector 21">
            <a:extLst>
              <a:ext uri="{FF2B5EF4-FFF2-40B4-BE49-F238E27FC236}">
                <a16:creationId xmlns:a16="http://schemas.microsoft.com/office/drawing/2014/main" id="{746E0189-91FD-4811-BEE9-78B3C93512C6}"/>
              </a:ext>
            </a:extLst>
          </p:cNvPr>
          <p:cNvCxnSpPr/>
          <p:nvPr userDrawn="1"/>
        </p:nvCxnSpPr>
        <p:spPr>
          <a:xfrm>
            <a:off x="9013825" y="457200"/>
            <a:ext cx="0" cy="4320000"/>
          </a:xfrm>
          <a:prstGeom prst="line">
            <a:avLst/>
          </a:prstGeom>
          <a:ln w="6350">
            <a:solidFill>
              <a:srgbClr val="50555A"/>
            </a:solidFill>
          </a:ln>
        </p:spPr>
        <p:style>
          <a:lnRef idx="1">
            <a:schemeClr val="accent1"/>
          </a:lnRef>
          <a:fillRef idx="0">
            <a:schemeClr val="accent1"/>
          </a:fillRef>
          <a:effectRef idx="0">
            <a:schemeClr val="accent1"/>
          </a:effectRef>
          <a:fontRef idx="minor">
            <a:schemeClr val="tx1"/>
          </a:fontRef>
        </p:style>
      </p:cxnSp>
      <p:sp>
        <p:nvSpPr>
          <p:cNvPr id="24" name="Picture Placeholder 7">
            <a:extLst>
              <a:ext uri="{FF2B5EF4-FFF2-40B4-BE49-F238E27FC236}">
                <a16:creationId xmlns:a16="http://schemas.microsoft.com/office/drawing/2014/main" id="{5E17F586-7CF3-4F8D-B0B1-2463938F4C0A}"/>
              </a:ext>
            </a:extLst>
          </p:cNvPr>
          <p:cNvSpPr>
            <a:spLocks noGrp="1"/>
          </p:cNvSpPr>
          <p:nvPr>
            <p:ph type="pic" sz="quarter" idx="19" hasCustomPrompt="1"/>
          </p:nvPr>
        </p:nvSpPr>
        <p:spPr>
          <a:xfrm>
            <a:off x="9256712" y="457200"/>
            <a:ext cx="2435224" cy="3381375"/>
          </a:xfrm>
          <a:solidFill>
            <a:schemeClr val="tx2">
              <a:lumMod val="20000"/>
              <a:lumOff val="80000"/>
            </a:schemeClr>
          </a:solidFill>
        </p:spPr>
        <p:txBody>
          <a:bodyPr tIns="1296000"/>
          <a:lstStyle>
            <a:lvl1pPr algn="ctr">
              <a:defRPr sz="1100"/>
            </a:lvl1pPr>
          </a:lstStyle>
          <a:p>
            <a:r>
              <a:rPr lang="en-GB" dirty="0"/>
              <a:t>INSERT IMAGE HERE</a:t>
            </a:r>
          </a:p>
        </p:txBody>
      </p:sp>
      <p:sp>
        <p:nvSpPr>
          <p:cNvPr id="25" name="Text Placeholder 6">
            <a:extLst>
              <a:ext uri="{FF2B5EF4-FFF2-40B4-BE49-F238E27FC236}">
                <a16:creationId xmlns:a16="http://schemas.microsoft.com/office/drawing/2014/main" id="{A7D14AF8-1472-498A-A689-1E2F6799CD3C}"/>
              </a:ext>
            </a:extLst>
          </p:cNvPr>
          <p:cNvSpPr>
            <a:spLocks noGrp="1"/>
          </p:cNvSpPr>
          <p:nvPr>
            <p:ph type="body" sz="quarter" idx="20"/>
          </p:nvPr>
        </p:nvSpPr>
        <p:spPr>
          <a:xfrm>
            <a:off x="9256712" y="4038600"/>
            <a:ext cx="2419350" cy="847725"/>
          </a:xfrm>
        </p:spPr>
        <p:txBody>
          <a:bodyPr/>
          <a:lstStyle>
            <a:lvl1pPr>
              <a:defRPr sz="1800">
                <a:solidFill>
                  <a:schemeClr val="accent1"/>
                </a:solidFill>
              </a:defRPr>
            </a:lvl1pPr>
          </a:lstStyle>
          <a:p>
            <a:pPr lvl="0"/>
            <a:r>
              <a:rPr lang="en-GB"/>
              <a:t>Click to edit Master text styles</a:t>
            </a:r>
          </a:p>
        </p:txBody>
      </p:sp>
    </p:spTree>
    <p:extLst>
      <p:ext uri="{BB962C8B-B14F-4D97-AF65-F5344CB8AC3E}">
        <p14:creationId xmlns:p14="http://schemas.microsoft.com/office/powerpoint/2010/main" val="157246040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itleOnly" preserve="1">
  <p:cSld name="Icons">
    <p:spTree>
      <p:nvGrpSpPr>
        <p:cNvPr id="1" name=""/>
        <p:cNvGrpSpPr/>
        <p:nvPr/>
      </p:nvGrpSpPr>
      <p:grpSpPr>
        <a:xfrm>
          <a:off x="0" y="0"/>
          <a:ext cx="0" cy="0"/>
          <a:chOff x="0" y="0"/>
          <a:chExt cx="0" cy="0"/>
        </a:xfrm>
      </p:grpSpPr>
      <p:sp>
        <p:nvSpPr>
          <p:cNvPr id="2" name="Title 1"/>
          <p:cNvSpPr>
            <a:spLocks noGrp="1"/>
          </p:cNvSpPr>
          <p:nvPr>
            <p:ph type="title"/>
          </p:nvPr>
        </p:nvSpPr>
        <p:spPr>
          <a:xfrm>
            <a:off x="479425" y="411896"/>
            <a:ext cx="6711950" cy="483454"/>
          </a:xfrm>
        </p:spPr>
        <p:txBody>
          <a:bodyPr/>
          <a:lstStyle>
            <a:lvl1pPr>
              <a:lnSpc>
                <a:spcPts val="3400"/>
              </a:lnSpc>
              <a:defRPr sz="3000">
                <a:solidFill>
                  <a:schemeClr val="accent1"/>
                </a:solidFill>
              </a:defRPr>
            </a:lvl1pPr>
          </a:lstStyle>
          <a:p>
            <a:r>
              <a:rPr lang="en-GB"/>
              <a:t>Click to edit Master title style</a:t>
            </a:r>
            <a:endParaRPr lang="en-GB" dirty="0"/>
          </a:p>
        </p:txBody>
      </p:sp>
      <p:sp>
        <p:nvSpPr>
          <p:cNvPr id="5" name="Slide Number Placeholder 4"/>
          <p:cNvSpPr>
            <a:spLocks noGrp="1"/>
          </p:cNvSpPr>
          <p:nvPr>
            <p:ph type="sldNum" sz="quarter" idx="12"/>
          </p:nvPr>
        </p:nvSpPr>
        <p:spPr/>
        <p:txBody>
          <a:bodyPr/>
          <a:lstStyle/>
          <a:p>
            <a:fld id="{DDBE135E-2566-4748-853C-8A3B78F0FB00}" type="slidenum">
              <a:rPr lang="en-GB" smtClean="0"/>
              <a:t>‹#›</a:t>
            </a:fld>
            <a:endParaRPr lang="en-GB"/>
          </a:p>
        </p:txBody>
      </p:sp>
      <p:cxnSp>
        <p:nvCxnSpPr>
          <p:cNvPr id="7" name="Straight Connector 6">
            <a:extLst>
              <a:ext uri="{FF2B5EF4-FFF2-40B4-BE49-F238E27FC236}">
                <a16:creationId xmlns:a16="http://schemas.microsoft.com/office/drawing/2014/main" id="{D1FA51FB-DB38-4837-90B7-21CD244F8C70}"/>
              </a:ext>
            </a:extLst>
          </p:cNvPr>
          <p:cNvCxnSpPr/>
          <p:nvPr userDrawn="1"/>
        </p:nvCxnSpPr>
        <p:spPr>
          <a:xfrm>
            <a:off x="479425" y="1104900"/>
            <a:ext cx="11196638"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62CD56DE-DD12-4042-A24B-689D9F60DEB8}"/>
              </a:ext>
            </a:extLst>
          </p:cNvPr>
          <p:cNvCxnSpPr/>
          <p:nvPr userDrawn="1"/>
        </p:nvCxnSpPr>
        <p:spPr>
          <a:xfrm>
            <a:off x="479425" y="2914650"/>
            <a:ext cx="11196638"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794B333-D9D2-41AF-B703-13749ED01B9C}"/>
              </a:ext>
            </a:extLst>
          </p:cNvPr>
          <p:cNvCxnSpPr/>
          <p:nvPr userDrawn="1"/>
        </p:nvCxnSpPr>
        <p:spPr>
          <a:xfrm>
            <a:off x="479425" y="4705350"/>
            <a:ext cx="11196638"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853557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itleOnly" preserve="1">
  <p:cSld name="Icons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79425" y="411896"/>
            <a:ext cx="6711950" cy="483454"/>
          </a:xfrm>
        </p:spPr>
        <p:txBody>
          <a:bodyPr/>
          <a:lstStyle>
            <a:lvl1pPr>
              <a:lnSpc>
                <a:spcPts val="3400"/>
              </a:lnSpc>
              <a:defRPr sz="3000">
                <a:solidFill>
                  <a:schemeClr val="bg1"/>
                </a:solidFill>
              </a:defRPr>
            </a:lvl1pPr>
          </a:lstStyle>
          <a:p>
            <a:r>
              <a:rPr lang="en-GB"/>
              <a:t>Click to edit Master title style</a:t>
            </a:r>
            <a:endParaRPr lang="en-GB" dirty="0"/>
          </a:p>
        </p:txBody>
      </p:sp>
      <p:sp>
        <p:nvSpPr>
          <p:cNvPr id="5" name="Slide Number Placeholder 4"/>
          <p:cNvSpPr>
            <a:spLocks noGrp="1"/>
          </p:cNvSpPr>
          <p:nvPr>
            <p:ph type="sldNum" sz="quarter" idx="12"/>
          </p:nvPr>
        </p:nvSpPr>
        <p:spPr/>
        <p:txBody>
          <a:bodyPr/>
          <a:lstStyle/>
          <a:p>
            <a:fld id="{DDBE135E-2566-4748-853C-8A3B78F0FB00}" type="slidenum">
              <a:rPr lang="en-GB" smtClean="0"/>
              <a:t>‹#›</a:t>
            </a:fld>
            <a:endParaRPr lang="en-GB"/>
          </a:p>
        </p:txBody>
      </p:sp>
      <p:cxnSp>
        <p:nvCxnSpPr>
          <p:cNvPr id="7" name="Straight Connector 6">
            <a:extLst>
              <a:ext uri="{FF2B5EF4-FFF2-40B4-BE49-F238E27FC236}">
                <a16:creationId xmlns:a16="http://schemas.microsoft.com/office/drawing/2014/main" id="{D1FA51FB-DB38-4837-90B7-21CD244F8C70}"/>
              </a:ext>
            </a:extLst>
          </p:cNvPr>
          <p:cNvCxnSpPr/>
          <p:nvPr userDrawn="1"/>
        </p:nvCxnSpPr>
        <p:spPr>
          <a:xfrm>
            <a:off x="479425" y="1104900"/>
            <a:ext cx="11196638"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62CD56DE-DD12-4042-A24B-689D9F60DEB8}"/>
              </a:ext>
            </a:extLst>
          </p:cNvPr>
          <p:cNvCxnSpPr/>
          <p:nvPr userDrawn="1"/>
        </p:nvCxnSpPr>
        <p:spPr>
          <a:xfrm>
            <a:off x="479425" y="2914650"/>
            <a:ext cx="11196638"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794B333-D9D2-41AF-B703-13749ED01B9C}"/>
              </a:ext>
            </a:extLst>
          </p:cNvPr>
          <p:cNvCxnSpPr/>
          <p:nvPr userDrawn="1"/>
        </p:nvCxnSpPr>
        <p:spPr>
          <a:xfrm>
            <a:off x="479425" y="4705350"/>
            <a:ext cx="11196638"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2839048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hart/Graph">
    <p:bg>
      <p:bgPr>
        <a:solidFill>
          <a:srgbClr val="E6F0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79425" y="411163"/>
            <a:ext cx="4858694" cy="453077"/>
          </a:xfrm>
        </p:spPr>
        <p:txBody>
          <a:bodyPr/>
          <a:lstStyle>
            <a:lvl1pPr>
              <a:lnSpc>
                <a:spcPts val="3400"/>
              </a:lnSpc>
              <a:defRPr sz="3000">
                <a:solidFill>
                  <a:schemeClr val="tx2"/>
                </a:solidFill>
              </a:defRPr>
            </a:lvl1pPr>
          </a:lstStyle>
          <a:p>
            <a:r>
              <a:rPr lang="en-GB"/>
              <a:t>Click to edit Master title style</a:t>
            </a:r>
            <a:endParaRPr lang="en-GB" dirty="0"/>
          </a:p>
        </p:txBody>
      </p:sp>
      <p:sp>
        <p:nvSpPr>
          <p:cNvPr id="5" name="Slide Number Placeholder 4"/>
          <p:cNvSpPr>
            <a:spLocks noGrp="1"/>
          </p:cNvSpPr>
          <p:nvPr>
            <p:ph type="sldNum" sz="quarter" idx="12"/>
          </p:nvPr>
        </p:nvSpPr>
        <p:spPr/>
        <p:txBody>
          <a:bodyPr/>
          <a:lstStyle/>
          <a:p>
            <a:fld id="{DDBE135E-2566-4748-853C-8A3B78F0FB00}" type="slidenum">
              <a:rPr lang="en-GB" smtClean="0"/>
              <a:t>‹#›</a:t>
            </a:fld>
            <a:endParaRPr lang="en-GB"/>
          </a:p>
        </p:txBody>
      </p:sp>
      <p:sp>
        <p:nvSpPr>
          <p:cNvPr id="9" name="Text Placeholder 8">
            <a:extLst>
              <a:ext uri="{FF2B5EF4-FFF2-40B4-BE49-F238E27FC236}">
                <a16:creationId xmlns:a16="http://schemas.microsoft.com/office/drawing/2014/main" id="{7257DB79-C6EC-4871-8A1E-F2CD07968BE0}"/>
              </a:ext>
            </a:extLst>
          </p:cNvPr>
          <p:cNvSpPr>
            <a:spLocks noGrp="1"/>
          </p:cNvSpPr>
          <p:nvPr>
            <p:ph type="body" sz="quarter" idx="13"/>
          </p:nvPr>
        </p:nvSpPr>
        <p:spPr>
          <a:xfrm>
            <a:off x="6475413" y="411163"/>
            <a:ext cx="5200650" cy="454025"/>
          </a:xfrm>
        </p:spPr>
        <p:txBody>
          <a:bodyPr/>
          <a:lstStyle>
            <a:lvl1pPr>
              <a:lnSpc>
                <a:spcPts val="3400"/>
              </a:lnSpc>
              <a:defRPr sz="3000"/>
            </a:lvl1pPr>
          </a:lstStyle>
          <a:p>
            <a:pPr lvl="0"/>
            <a:r>
              <a:rPr lang="en-GB"/>
              <a:t>Click to edit Master text styles</a:t>
            </a:r>
          </a:p>
        </p:txBody>
      </p:sp>
    </p:spTree>
    <p:extLst>
      <p:ext uri="{BB962C8B-B14F-4D97-AF65-F5344CB8AC3E}">
        <p14:creationId xmlns:p14="http://schemas.microsoft.com/office/powerpoint/2010/main" val="282541522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titleOnly" preserve="1">
  <p:cSld name="Palette">
    <p:spTree>
      <p:nvGrpSpPr>
        <p:cNvPr id="1" name=""/>
        <p:cNvGrpSpPr/>
        <p:nvPr/>
      </p:nvGrpSpPr>
      <p:grpSpPr>
        <a:xfrm>
          <a:off x="0" y="0"/>
          <a:ext cx="0" cy="0"/>
          <a:chOff x="0" y="0"/>
          <a:chExt cx="0" cy="0"/>
        </a:xfrm>
      </p:grpSpPr>
      <p:sp>
        <p:nvSpPr>
          <p:cNvPr id="2" name="Title 1"/>
          <p:cNvSpPr>
            <a:spLocks noGrp="1"/>
          </p:cNvSpPr>
          <p:nvPr>
            <p:ph type="title"/>
          </p:nvPr>
        </p:nvSpPr>
        <p:spPr>
          <a:xfrm>
            <a:off x="479425" y="411896"/>
            <a:ext cx="6711950" cy="483454"/>
          </a:xfrm>
        </p:spPr>
        <p:txBody>
          <a:bodyPr/>
          <a:lstStyle>
            <a:lvl1pPr>
              <a:lnSpc>
                <a:spcPts val="3400"/>
              </a:lnSpc>
              <a:defRPr sz="3000">
                <a:solidFill>
                  <a:schemeClr val="accent1"/>
                </a:solidFill>
              </a:defRPr>
            </a:lvl1pPr>
          </a:lstStyle>
          <a:p>
            <a:r>
              <a:rPr lang="en-GB"/>
              <a:t>Click to edit Master title style</a:t>
            </a:r>
            <a:endParaRPr lang="en-GB" dirty="0"/>
          </a:p>
        </p:txBody>
      </p:sp>
      <p:sp>
        <p:nvSpPr>
          <p:cNvPr id="5" name="Slide Number Placeholder 4"/>
          <p:cNvSpPr>
            <a:spLocks noGrp="1"/>
          </p:cNvSpPr>
          <p:nvPr>
            <p:ph type="sldNum" sz="quarter" idx="12"/>
          </p:nvPr>
        </p:nvSpPr>
        <p:spPr/>
        <p:txBody>
          <a:bodyPr/>
          <a:lstStyle/>
          <a:p>
            <a:fld id="{DDBE135E-2566-4748-853C-8A3B78F0FB00}" type="slidenum">
              <a:rPr lang="en-GB" smtClean="0"/>
              <a:t>‹#›</a:t>
            </a:fld>
            <a:endParaRPr lang="en-GB"/>
          </a:p>
        </p:txBody>
      </p:sp>
    </p:spTree>
    <p:extLst>
      <p:ext uri="{BB962C8B-B14F-4D97-AF65-F5344CB8AC3E}">
        <p14:creationId xmlns:p14="http://schemas.microsoft.com/office/powerpoint/2010/main" val="37519736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Opt2">
    <p:bg>
      <p:bgPr>
        <a:solidFill>
          <a:schemeClr val="bg1"/>
        </a:solidFill>
        <a:effectLst/>
      </p:bgPr>
    </p:bg>
    <p:spTree>
      <p:nvGrpSpPr>
        <p:cNvPr id="1" name=""/>
        <p:cNvGrpSpPr/>
        <p:nvPr/>
      </p:nvGrpSpPr>
      <p:grpSpPr>
        <a:xfrm>
          <a:off x="0" y="0"/>
          <a:ext cx="0" cy="0"/>
          <a:chOff x="0" y="0"/>
          <a:chExt cx="0" cy="0"/>
        </a:xfrm>
      </p:grpSpPr>
      <p:sp>
        <p:nvSpPr>
          <p:cNvPr id="6" name="Picture Placeholder 7">
            <a:extLst>
              <a:ext uri="{FF2B5EF4-FFF2-40B4-BE49-F238E27FC236}">
                <a16:creationId xmlns:a16="http://schemas.microsoft.com/office/drawing/2014/main" id="{6CEE806A-CF7C-470D-97D3-25538F3A701F}"/>
              </a:ext>
            </a:extLst>
          </p:cNvPr>
          <p:cNvSpPr>
            <a:spLocks noGrp="1"/>
          </p:cNvSpPr>
          <p:nvPr>
            <p:ph type="pic" sz="quarter" idx="13" hasCustomPrompt="1"/>
          </p:nvPr>
        </p:nvSpPr>
        <p:spPr>
          <a:xfrm>
            <a:off x="0" y="1"/>
            <a:ext cx="12192000" cy="6857999"/>
          </a:xfrm>
          <a:solidFill>
            <a:schemeClr val="tx2">
              <a:lumMod val="20000"/>
              <a:lumOff val="80000"/>
            </a:schemeClr>
          </a:solidFill>
        </p:spPr>
        <p:txBody>
          <a:bodyPr tIns="2844000"/>
          <a:lstStyle>
            <a:lvl1pPr algn="ctr">
              <a:defRPr sz="1600"/>
            </a:lvl1pPr>
          </a:lstStyle>
          <a:p>
            <a:r>
              <a:rPr lang="en-GB" dirty="0"/>
              <a:t>INSERT IMAGE HERE</a:t>
            </a:r>
          </a:p>
        </p:txBody>
      </p:sp>
      <p:sp>
        <p:nvSpPr>
          <p:cNvPr id="2" name="Title 1"/>
          <p:cNvSpPr>
            <a:spLocks noGrp="1"/>
          </p:cNvSpPr>
          <p:nvPr>
            <p:ph type="ctrTitle"/>
          </p:nvPr>
        </p:nvSpPr>
        <p:spPr>
          <a:xfrm>
            <a:off x="479425" y="2759301"/>
            <a:ext cx="10363200" cy="1470025"/>
          </a:xfrm>
        </p:spPr>
        <p:txBody>
          <a:bodyPr/>
          <a:lstStyle>
            <a:lvl1pPr algn="l">
              <a:lnSpc>
                <a:spcPts val="5700"/>
              </a:lnSpc>
              <a:defRPr sz="5500">
                <a:solidFill>
                  <a:schemeClr val="bg1"/>
                </a:solidFill>
              </a:defRPr>
            </a:lvl1pPr>
          </a:lstStyle>
          <a:p>
            <a:r>
              <a:rPr lang="en-GB"/>
              <a:t>Click to edit Master title style</a:t>
            </a:r>
            <a:endParaRPr lang="en-GB" dirty="0"/>
          </a:p>
        </p:txBody>
      </p:sp>
      <p:sp>
        <p:nvSpPr>
          <p:cNvPr id="3" name="Subtitle 2"/>
          <p:cNvSpPr>
            <a:spLocks noGrp="1"/>
          </p:cNvSpPr>
          <p:nvPr>
            <p:ph type="subTitle" idx="1"/>
          </p:nvPr>
        </p:nvSpPr>
        <p:spPr>
          <a:xfrm>
            <a:off x="479425" y="5747131"/>
            <a:ext cx="5616575" cy="766354"/>
          </a:xfrm>
        </p:spPr>
        <p:txBody>
          <a:bodyPr/>
          <a:lstStyle>
            <a:lvl1pPr marL="0" indent="0" algn="l">
              <a:spcBef>
                <a:spcPts val="0"/>
              </a:spcBef>
              <a:buNone/>
              <a:defRPr b="1">
                <a:solidFill>
                  <a:schemeClr val="bg1"/>
                </a:solidFill>
              </a:defRPr>
            </a:lvl1pPr>
            <a:lvl2pPr marL="0" indent="0" algn="l">
              <a:spcBef>
                <a:spcPts val="0"/>
              </a:spcBef>
              <a:buNone/>
              <a:defRPr>
                <a:solidFill>
                  <a:schemeClr val="bg1"/>
                </a:solidFill>
              </a:defRPr>
            </a:lvl2pPr>
            <a:lvl3pPr marL="914377" indent="0" algn="ctr">
              <a:buNone/>
              <a:defRPr>
                <a:solidFill>
                  <a:schemeClr val="tx1">
                    <a:tint val="75000"/>
                  </a:schemeClr>
                </a:solidFill>
              </a:defRPr>
            </a:lvl3pPr>
            <a:lvl4pPr marL="1371566" indent="0" algn="ctr">
              <a:buNone/>
              <a:defRPr>
                <a:solidFill>
                  <a:schemeClr val="tx1">
                    <a:tint val="75000"/>
                  </a:schemeClr>
                </a:solidFill>
              </a:defRPr>
            </a:lvl4pPr>
            <a:lvl5pPr marL="1828754" indent="0" algn="ctr">
              <a:buNone/>
              <a:defRPr>
                <a:solidFill>
                  <a:schemeClr val="tx1">
                    <a:tint val="75000"/>
                  </a:schemeClr>
                </a:solidFill>
              </a:defRPr>
            </a:lvl5pPr>
            <a:lvl6pPr marL="2285943" indent="0" algn="ctr">
              <a:buNone/>
              <a:defRPr>
                <a:solidFill>
                  <a:schemeClr val="tx1">
                    <a:tint val="75000"/>
                  </a:schemeClr>
                </a:solidFill>
              </a:defRPr>
            </a:lvl6pPr>
            <a:lvl7pPr marL="2743131" indent="0" algn="ctr">
              <a:buNone/>
              <a:defRPr>
                <a:solidFill>
                  <a:schemeClr val="tx1">
                    <a:tint val="75000"/>
                  </a:schemeClr>
                </a:solidFill>
              </a:defRPr>
            </a:lvl7pPr>
            <a:lvl8pPr marL="3200320" indent="0" algn="ctr">
              <a:buNone/>
              <a:defRPr>
                <a:solidFill>
                  <a:schemeClr val="tx1">
                    <a:tint val="75000"/>
                  </a:schemeClr>
                </a:solidFill>
              </a:defRPr>
            </a:lvl8pPr>
            <a:lvl9pPr marL="3657509" indent="0" algn="ctr">
              <a:buNone/>
              <a:defRPr>
                <a:solidFill>
                  <a:schemeClr val="tx1">
                    <a:tint val="75000"/>
                  </a:schemeClr>
                </a:solidFill>
              </a:defRPr>
            </a:lvl9pPr>
          </a:lstStyle>
          <a:p>
            <a:r>
              <a:rPr lang="en-GB"/>
              <a:t>Click to edit Master subtitle style</a:t>
            </a:r>
            <a:endParaRPr lang="en-GB" dirty="0"/>
          </a:p>
        </p:txBody>
      </p:sp>
      <p:pic>
        <p:nvPicPr>
          <p:cNvPr id="10" name="Picture 9" descr="Text&#10;&#10;Description automatically generated">
            <a:extLst>
              <a:ext uri="{FF2B5EF4-FFF2-40B4-BE49-F238E27FC236}">
                <a16:creationId xmlns:a16="http://schemas.microsoft.com/office/drawing/2014/main" id="{B38E7908-5FE9-4B2C-AE7A-9702E8173F7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1085" y="458214"/>
            <a:ext cx="2612141" cy="701041"/>
          </a:xfrm>
          <a:prstGeom prst="rect">
            <a:avLst/>
          </a:prstGeom>
        </p:spPr>
      </p:pic>
    </p:spTree>
    <p:extLst>
      <p:ext uri="{BB962C8B-B14F-4D97-AF65-F5344CB8AC3E}">
        <p14:creationId xmlns:p14="http://schemas.microsoft.com/office/powerpoint/2010/main" val="300613823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DDBE135E-2566-4748-853C-8A3B78F0FB00}" type="slidenum">
              <a:rPr lang="en-GB" smtClean="0"/>
              <a:t>‹#›</a:t>
            </a:fld>
            <a:endParaRPr lang="en-GB"/>
          </a:p>
        </p:txBody>
      </p:sp>
    </p:spTree>
    <p:extLst>
      <p:ext uri="{BB962C8B-B14F-4D97-AF65-F5344CB8AC3E}">
        <p14:creationId xmlns:p14="http://schemas.microsoft.com/office/powerpoint/2010/main" val="582431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Only with Imag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79425" y="321661"/>
            <a:ext cx="9264649" cy="1012975"/>
          </a:xfrm>
        </p:spPr>
        <p:txBody>
          <a:bodyPr/>
          <a:lstStyle>
            <a:lvl1pPr>
              <a:lnSpc>
                <a:spcPct val="100000"/>
              </a:lnSpc>
              <a:defRPr sz="5500">
                <a:solidFill>
                  <a:schemeClr val="bg1"/>
                </a:solidFill>
              </a:defRPr>
            </a:lvl1pPr>
          </a:lstStyle>
          <a:p>
            <a:r>
              <a:rPr lang="en-GB"/>
              <a:t>Click to edit Master title style</a:t>
            </a:r>
            <a:endParaRPr lang="en-GB" dirty="0"/>
          </a:p>
        </p:txBody>
      </p:sp>
      <p:sp>
        <p:nvSpPr>
          <p:cNvPr id="5" name="Slide Number Placeholder 4"/>
          <p:cNvSpPr>
            <a:spLocks noGrp="1"/>
          </p:cNvSpPr>
          <p:nvPr>
            <p:ph type="sldNum" sz="quarter" idx="12"/>
          </p:nvPr>
        </p:nvSpPr>
        <p:spPr/>
        <p:txBody>
          <a:bodyPr/>
          <a:lstStyle/>
          <a:p>
            <a:fld id="{DDBE135E-2566-4748-853C-8A3B78F0FB00}" type="slidenum">
              <a:rPr lang="en-GB" smtClean="0"/>
              <a:t>‹#›</a:t>
            </a:fld>
            <a:endParaRPr lang="en-GB"/>
          </a:p>
        </p:txBody>
      </p:sp>
      <p:sp>
        <p:nvSpPr>
          <p:cNvPr id="4" name="Picture Placeholder 7">
            <a:extLst>
              <a:ext uri="{FF2B5EF4-FFF2-40B4-BE49-F238E27FC236}">
                <a16:creationId xmlns:a16="http://schemas.microsoft.com/office/drawing/2014/main" id="{47BD0104-81A8-4F57-AD36-A9408B95865C}"/>
              </a:ext>
            </a:extLst>
          </p:cNvPr>
          <p:cNvSpPr>
            <a:spLocks noGrp="1"/>
          </p:cNvSpPr>
          <p:nvPr>
            <p:ph type="pic" sz="quarter" idx="13" hasCustomPrompt="1"/>
          </p:nvPr>
        </p:nvSpPr>
        <p:spPr>
          <a:xfrm>
            <a:off x="-1" y="0"/>
            <a:ext cx="12193200" cy="6857999"/>
          </a:xfrm>
          <a:solidFill>
            <a:schemeClr val="tx2">
              <a:lumMod val="20000"/>
              <a:lumOff val="80000"/>
            </a:schemeClr>
          </a:solidFill>
        </p:spPr>
        <p:txBody>
          <a:bodyPr tIns="2844000"/>
          <a:lstStyle>
            <a:lvl1pPr algn="ctr">
              <a:defRPr sz="1600"/>
            </a:lvl1pPr>
          </a:lstStyle>
          <a:p>
            <a:r>
              <a:rPr lang="en-GB" dirty="0"/>
              <a:t>INSERT IMAGE HERE</a:t>
            </a:r>
          </a:p>
        </p:txBody>
      </p:sp>
    </p:spTree>
    <p:extLst>
      <p:ext uri="{BB962C8B-B14F-4D97-AF65-F5344CB8AC3E}">
        <p14:creationId xmlns:p14="http://schemas.microsoft.com/office/powerpoint/2010/main" val="25994642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Only Opt2">
    <p:bg>
      <p:bgPr>
        <a:solidFill>
          <a:schemeClr val="bg1"/>
        </a:solidFill>
        <a:effectLst/>
      </p:bgPr>
    </p:bg>
    <p:spTree>
      <p:nvGrpSpPr>
        <p:cNvPr id="1" name=""/>
        <p:cNvGrpSpPr/>
        <p:nvPr/>
      </p:nvGrpSpPr>
      <p:grpSpPr>
        <a:xfrm>
          <a:off x="0" y="0"/>
          <a:ext cx="0" cy="0"/>
          <a:chOff x="0" y="0"/>
          <a:chExt cx="0" cy="0"/>
        </a:xfrm>
      </p:grpSpPr>
      <p:sp>
        <p:nvSpPr>
          <p:cNvPr id="7" name="Picture Placeholder 7">
            <a:extLst>
              <a:ext uri="{FF2B5EF4-FFF2-40B4-BE49-F238E27FC236}">
                <a16:creationId xmlns:a16="http://schemas.microsoft.com/office/drawing/2014/main" id="{50EC1053-FA62-482C-9123-48AE9DD920D3}"/>
              </a:ext>
            </a:extLst>
          </p:cNvPr>
          <p:cNvSpPr>
            <a:spLocks noGrp="1"/>
          </p:cNvSpPr>
          <p:nvPr>
            <p:ph type="pic" sz="quarter" idx="13" hasCustomPrompt="1"/>
          </p:nvPr>
        </p:nvSpPr>
        <p:spPr>
          <a:xfrm>
            <a:off x="-1" y="1"/>
            <a:ext cx="12193200" cy="6858000"/>
          </a:xfrm>
          <a:solidFill>
            <a:schemeClr val="tx2">
              <a:lumMod val="20000"/>
              <a:lumOff val="80000"/>
            </a:schemeClr>
          </a:solidFill>
        </p:spPr>
        <p:txBody>
          <a:bodyPr tIns="2844000"/>
          <a:lstStyle>
            <a:lvl1pPr algn="ctr">
              <a:defRPr sz="1600"/>
            </a:lvl1pPr>
          </a:lstStyle>
          <a:p>
            <a:r>
              <a:rPr lang="en-GB" dirty="0"/>
              <a:t>INSERT IMAGE HERE</a:t>
            </a:r>
          </a:p>
        </p:txBody>
      </p:sp>
      <p:sp>
        <p:nvSpPr>
          <p:cNvPr id="2" name="Title 1"/>
          <p:cNvSpPr>
            <a:spLocks noGrp="1"/>
          </p:cNvSpPr>
          <p:nvPr>
            <p:ph type="title"/>
          </p:nvPr>
        </p:nvSpPr>
        <p:spPr>
          <a:xfrm>
            <a:off x="479425" y="321661"/>
            <a:ext cx="9264649" cy="1012975"/>
          </a:xfrm>
        </p:spPr>
        <p:txBody>
          <a:bodyPr/>
          <a:lstStyle>
            <a:lvl1pPr>
              <a:lnSpc>
                <a:spcPct val="100000"/>
              </a:lnSpc>
              <a:defRPr sz="5500">
                <a:solidFill>
                  <a:schemeClr val="bg1"/>
                </a:solidFill>
              </a:defRPr>
            </a:lvl1pPr>
          </a:lstStyle>
          <a:p>
            <a:r>
              <a:rPr lang="en-GB"/>
              <a:t>Click to edit Master title style</a:t>
            </a:r>
            <a:endParaRPr lang="en-GB" dirty="0"/>
          </a:p>
        </p:txBody>
      </p:sp>
      <p:sp>
        <p:nvSpPr>
          <p:cNvPr id="4" name="TextBox 3">
            <a:extLst>
              <a:ext uri="{FF2B5EF4-FFF2-40B4-BE49-F238E27FC236}">
                <a16:creationId xmlns:a16="http://schemas.microsoft.com/office/drawing/2014/main" id="{0E5E3355-BE8E-48DD-BA96-4AF03DEB3295}"/>
              </a:ext>
            </a:extLst>
          </p:cNvPr>
          <p:cNvSpPr txBox="1"/>
          <p:nvPr userDrawn="1"/>
        </p:nvSpPr>
        <p:spPr>
          <a:xfrm>
            <a:off x="475343" y="6566847"/>
            <a:ext cx="2187458" cy="138499"/>
          </a:xfrm>
          <a:prstGeom prst="rect">
            <a:avLst/>
          </a:prstGeom>
          <a:noFill/>
        </p:spPr>
        <p:txBody>
          <a:bodyPr wrap="none" lIns="0" tIns="0" rIns="0" bIns="0" rtlCol="0">
            <a:spAutoFit/>
          </a:bodyPr>
          <a:lstStyle/>
          <a:p>
            <a:r>
              <a:rPr lang="en-US" sz="900" spc="-10" baseline="0" dirty="0">
                <a:solidFill>
                  <a:schemeClr val="bg1"/>
                </a:solidFill>
              </a:rPr>
              <a:t>Trinity College Dublin, The University of Dublin</a:t>
            </a:r>
            <a:endParaRPr lang="en-GB" sz="900" spc="-10" baseline="0" dirty="0">
              <a:solidFill>
                <a:schemeClr val="bg1"/>
              </a:solidFill>
            </a:endParaRPr>
          </a:p>
        </p:txBody>
      </p:sp>
      <p:sp>
        <p:nvSpPr>
          <p:cNvPr id="8" name="Slide Number Placeholder 5">
            <a:extLst>
              <a:ext uri="{FF2B5EF4-FFF2-40B4-BE49-F238E27FC236}">
                <a16:creationId xmlns:a16="http://schemas.microsoft.com/office/drawing/2014/main" id="{141ADC02-752F-47C9-ACFE-DC7E2A43CBF9}"/>
              </a:ext>
            </a:extLst>
          </p:cNvPr>
          <p:cNvSpPr>
            <a:spLocks noGrp="1"/>
          </p:cNvSpPr>
          <p:nvPr>
            <p:ph type="sldNum" sz="quarter" idx="4"/>
          </p:nvPr>
        </p:nvSpPr>
        <p:spPr>
          <a:xfrm>
            <a:off x="11466740" y="6511066"/>
            <a:ext cx="290100" cy="191861"/>
          </a:xfrm>
          <a:prstGeom prst="rect">
            <a:avLst/>
          </a:prstGeom>
        </p:spPr>
        <p:txBody>
          <a:bodyPr vert="horz" lIns="0" tIns="0" rIns="0" bIns="0" rtlCol="0" anchor="b" anchorCtr="0"/>
          <a:lstStyle>
            <a:lvl1pPr algn="r">
              <a:defRPr sz="900">
                <a:solidFill>
                  <a:schemeClr val="bg1"/>
                </a:solidFill>
              </a:defRPr>
            </a:lvl1pPr>
          </a:lstStyle>
          <a:p>
            <a:fld id="{DDBE135E-2566-4748-853C-8A3B78F0FB00}" type="slidenum">
              <a:rPr lang="en-GB" smtClean="0"/>
              <a:pPr/>
              <a:t>‹#›</a:t>
            </a:fld>
            <a:endParaRPr lang="en-GB" dirty="0"/>
          </a:p>
        </p:txBody>
      </p:sp>
    </p:spTree>
    <p:extLst>
      <p:ext uri="{BB962C8B-B14F-4D97-AF65-F5344CB8AC3E}">
        <p14:creationId xmlns:p14="http://schemas.microsoft.com/office/powerpoint/2010/main" val="35743667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Content &amp; Imag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p>
        </p:txBody>
      </p:sp>
      <p:sp>
        <p:nvSpPr>
          <p:cNvPr id="3" name="Content Placeholder 2"/>
          <p:cNvSpPr>
            <a:spLocks noGrp="1"/>
          </p:cNvSpPr>
          <p:nvPr>
            <p:ph idx="1"/>
          </p:nvPr>
        </p:nvSpPr>
        <p:spPr>
          <a:xfrm>
            <a:off x="479425" y="2977376"/>
            <a:ext cx="5148378" cy="3136153"/>
          </a:xfrm>
        </p:spPr>
        <p:txBody>
          <a:bodyPr anchor="b" anchorCtr="0"/>
          <a:lstStyle>
            <a:lvl1pPr>
              <a:lnSpc>
                <a:spcPts val="2700"/>
              </a:lnSpc>
              <a:spcBef>
                <a:spcPts val="0"/>
              </a:spcBef>
              <a:defRPr/>
            </a:lvl1pPr>
            <a:lvl2pPr>
              <a:lnSpc>
                <a:spcPts val="2700"/>
              </a:lnSpc>
              <a:spcBef>
                <a:spcPts val="0"/>
              </a:spcBef>
              <a:defRPr/>
            </a:lvl2pPr>
          </a:lstStyle>
          <a:p>
            <a:pPr lvl="0"/>
            <a:r>
              <a:rPr lang="en-GB"/>
              <a:t>Click to edit Master text styles</a:t>
            </a:r>
          </a:p>
          <a:p>
            <a:pPr lvl="1"/>
            <a:r>
              <a:rPr lang="en-GB"/>
              <a:t>Second level</a:t>
            </a:r>
          </a:p>
        </p:txBody>
      </p:sp>
      <p:sp>
        <p:nvSpPr>
          <p:cNvPr id="8" name="Picture Placeholder 7">
            <a:extLst>
              <a:ext uri="{FF2B5EF4-FFF2-40B4-BE49-F238E27FC236}">
                <a16:creationId xmlns:a16="http://schemas.microsoft.com/office/drawing/2014/main" id="{918A99E4-B315-4225-95D6-345E5C762349}"/>
              </a:ext>
            </a:extLst>
          </p:cNvPr>
          <p:cNvSpPr>
            <a:spLocks noGrp="1"/>
          </p:cNvSpPr>
          <p:nvPr>
            <p:ph type="pic" sz="quarter" idx="13" hasCustomPrompt="1"/>
          </p:nvPr>
        </p:nvSpPr>
        <p:spPr>
          <a:xfrm>
            <a:off x="6096000" y="0"/>
            <a:ext cx="6096000" cy="6397867"/>
          </a:xfrm>
          <a:solidFill>
            <a:schemeClr val="tx2">
              <a:lumMod val="20000"/>
              <a:lumOff val="80000"/>
            </a:schemeClr>
          </a:solidFill>
        </p:spPr>
        <p:txBody>
          <a:bodyPr tIns="2844000"/>
          <a:lstStyle>
            <a:lvl1pPr algn="ctr">
              <a:defRPr sz="1600"/>
            </a:lvl1pPr>
          </a:lstStyle>
          <a:p>
            <a:r>
              <a:rPr lang="en-GB" dirty="0"/>
              <a:t>INSERT IMAGE HERE</a:t>
            </a:r>
          </a:p>
        </p:txBody>
      </p:sp>
      <p:pic>
        <p:nvPicPr>
          <p:cNvPr id="9" name="Picture 8">
            <a:extLst>
              <a:ext uri="{FF2B5EF4-FFF2-40B4-BE49-F238E27FC236}">
                <a16:creationId xmlns:a16="http://schemas.microsoft.com/office/drawing/2014/main" id="{822D34D3-5FE2-4A2B-BEFC-FAC6727A5C4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6397867"/>
            <a:ext cx="12192000" cy="460133"/>
          </a:xfrm>
          <a:prstGeom prst="rect">
            <a:avLst/>
          </a:prstGeom>
        </p:spPr>
      </p:pic>
      <p:sp>
        <p:nvSpPr>
          <p:cNvPr id="11" name="TextBox 10">
            <a:extLst>
              <a:ext uri="{FF2B5EF4-FFF2-40B4-BE49-F238E27FC236}">
                <a16:creationId xmlns:a16="http://schemas.microsoft.com/office/drawing/2014/main" id="{DA021E2C-B519-486B-BFF5-9AA5B430078F}"/>
              </a:ext>
            </a:extLst>
          </p:cNvPr>
          <p:cNvSpPr txBox="1"/>
          <p:nvPr userDrawn="1"/>
        </p:nvSpPr>
        <p:spPr>
          <a:xfrm>
            <a:off x="475343" y="6566847"/>
            <a:ext cx="2187458" cy="138499"/>
          </a:xfrm>
          <a:prstGeom prst="rect">
            <a:avLst/>
          </a:prstGeom>
          <a:noFill/>
        </p:spPr>
        <p:txBody>
          <a:bodyPr wrap="none" lIns="0" tIns="0" rIns="0" bIns="0" rtlCol="0">
            <a:spAutoFit/>
          </a:bodyPr>
          <a:lstStyle/>
          <a:p>
            <a:r>
              <a:rPr lang="en-US" sz="900" spc="-10" baseline="0" dirty="0">
                <a:solidFill>
                  <a:schemeClr val="bg1"/>
                </a:solidFill>
              </a:rPr>
              <a:t>Trinity College Dublin, The University of Dublin</a:t>
            </a:r>
            <a:endParaRPr lang="en-GB" sz="900" spc="-10" baseline="0" dirty="0">
              <a:solidFill>
                <a:schemeClr val="bg1"/>
              </a:solidFill>
            </a:endParaRPr>
          </a:p>
        </p:txBody>
      </p:sp>
      <p:sp>
        <p:nvSpPr>
          <p:cNvPr id="13" name="Slide Number Placeholder 5">
            <a:extLst>
              <a:ext uri="{FF2B5EF4-FFF2-40B4-BE49-F238E27FC236}">
                <a16:creationId xmlns:a16="http://schemas.microsoft.com/office/drawing/2014/main" id="{2911E7EE-D8F6-49B2-8752-A4F75F969EB5}"/>
              </a:ext>
            </a:extLst>
          </p:cNvPr>
          <p:cNvSpPr>
            <a:spLocks noGrp="1"/>
          </p:cNvSpPr>
          <p:nvPr>
            <p:ph type="sldNum" sz="quarter" idx="4"/>
          </p:nvPr>
        </p:nvSpPr>
        <p:spPr>
          <a:xfrm>
            <a:off x="11466740" y="6511066"/>
            <a:ext cx="290100" cy="191861"/>
          </a:xfrm>
          <a:prstGeom prst="rect">
            <a:avLst/>
          </a:prstGeom>
        </p:spPr>
        <p:txBody>
          <a:bodyPr vert="horz" lIns="0" tIns="0" rIns="0" bIns="0" rtlCol="0" anchor="b" anchorCtr="0"/>
          <a:lstStyle>
            <a:lvl1pPr algn="r">
              <a:defRPr sz="900">
                <a:solidFill>
                  <a:schemeClr val="bg1"/>
                </a:solidFill>
              </a:defRPr>
            </a:lvl1pPr>
          </a:lstStyle>
          <a:p>
            <a:fld id="{DDBE135E-2566-4748-853C-8A3B78F0FB00}" type="slidenum">
              <a:rPr lang="en-GB" smtClean="0"/>
              <a:pPr/>
              <a:t>‹#›</a:t>
            </a:fld>
            <a:endParaRPr lang="en-GB" dirty="0"/>
          </a:p>
        </p:txBody>
      </p:sp>
    </p:spTree>
    <p:extLst>
      <p:ext uri="{BB962C8B-B14F-4D97-AF65-F5344CB8AC3E}">
        <p14:creationId xmlns:p14="http://schemas.microsoft.com/office/powerpoint/2010/main" val="4367395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itle &amp;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Click to edit Master title style</a:t>
            </a:r>
          </a:p>
        </p:txBody>
      </p:sp>
      <p:sp>
        <p:nvSpPr>
          <p:cNvPr id="3" name="Content Placeholder 2"/>
          <p:cNvSpPr>
            <a:spLocks noGrp="1"/>
          </p:cNvSpPr>
          <p:nvPr>
            <p:ph idx="1"/>
          </p:nvPr>
        </p:nvSpPr>
        <p:spPr>
          <a:xfrm>
            <a:off x="479425" y="1570291"/>
            <a:ext cx="5148378" cy="3136153"/>
          </a:xfrm>
        </p:spPr>
        <p:txBody>
          <a:bodyPr anchor="t" anchorCtr="0"/>
          <a:lstStyle>
            <a:lvl1pPr>
              <a:lnSpc>
                <a:spcPts val="2700"/>
              </a:lnSpc>
              <a:spcBef>
                <a:spcPts val="0"/>
              </a:spcBef>
              <a:defRPr/>
            </a:lvl1pPr>
            <a:lvl2pPr>
              <a:lnSpc>
                <a:spcPts val="2700"/>
              </a:lnSpc>
              <a:spcBef>
                <a:spcPts val="0"/>
              </a:spcBef>
              <a:defRPr/>
            </a:lvl2pPr>
          </a:lstStyle>
          <a:p>
            <a:pPr lvl="0"/>
            <a:r>
              <a:rPr lang="en-GB" dirty="0"/>
              <a:t>Click to edit Master text styles</a:t>
            </a:r>
          </a:p>
          <a:p>
            <a:pPr lvl="1"/>
            <a:r>
              <a:rPr lang="en-GB" dirty="0"/>
              <a:t>Second level</a:t>
            </a:r>
          </a:p>
        </p:txBody>
      </p:sp>
      <p:pic>
        <p:nvPicPr>
          <p:cNvPr id="9" name="Picture 8">
            <a:extLst>
              <a:ext uri="{FF2B5EF4-FFF2-40B4-BE49-F238E27FC236}">
                <a16:creationId xmlns:a16="http://schemas.microsoft.com/office/drawing/2014/main" id="{822D34D3-5FE2-4A2B-BEFC-FAC6727A5C4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6397867"/>
            <a:ext cx="12192000" cy="460133"/>
          </a:xfrm>
          <a:prstGeom prst="rect">
            <a:avLst/>
          </a:prstGeom>
        </p:spPr>
      </p:pic>
      <p:sp>
        <p:nvSpPr>
          <p:cNvPr id="11" name="TextBox 10">
            <a:extLst>
              <a:ext uri="{FF2B5EF4-FFF2-40B4-BE49-F238E27FC236}">
                <a16:creationId xmlns:a16="http://schemas.microsoft.com/office/drawing/2014/main" id="{DA021E2C-B519-486B-BFF5-9AA5B430078F}"/>
              </a:ext>
            </a:extLst>
          </p:cNvPr>
          <p:cNvSpPr txBox="1"/>
          <p:nvPr userDrawn="1"/>
        </p:nvSpPr>
        <p:spPr>
          <a:xfrm>
            <a:off x="475343" y="6566847"/>
            <a:ext cx="2187458" cy="138499"/>
          </a:xfrm>
          <a:prstGeom prst="rect">
            <a:avLst/>
          </a:prstGeom>
          <a:noFill/>
        </p:spPr>
        <p:txBody>
          <a:bodyPr wrap="none" lIns="0" tIns="0" rIns="0" bIns="0" rtlCol="0">
            <a:spAutoFit/>
          </a:bodyPr>
          <a:lstStyle/>
          <a:p>
            <a:r>
              <a:rPr lang="en-US" sz="900" spc="-10" baseline="0" dirty="0">
                <a:solidFill>
                  <a:schemeClr val="bg1"/>
                </a:solidFill>
              </a:rPr>
              <a:t>Trinity College Dublin, The University of Dublin</a:t>
            </a:r>
            <a:endParaRPr lang="en-GB" sz="900" spc="-10" baseline="0" dirty="0">
              <a:solidFill>
                <a:schemeClr val="bg1"/>
              </a:solidFill>
            </a:endParaRPr>
          </a:p>
        </p:txBody>
      </p:sp>
      <p:sp>
        <p:nvSpPr>
          <p:cNvPr id="13" name="Slide Number Placeholder 5">
            <a:extLst>
              <a:ext uri="{FF2B5EF4-FFF2-40B4-BE49-F238E27FC236}">
                <a16:creationId xmlns:a16="http://schemas.microsoft.com/office/drawing/2014/main" id="{2911E7EE-D8F6-49B2-8752-A4F75F969EB5}"/>
              </a:ext>
            </a:extLst>
          </p:cNvPr>
          <p:cNvSpPr>
            <a:spLocks noGrp="1"/>
          </p:cNvSpPr>
          <p:nvPr>
            <p:ph type="sldNum" sz="quarter" idx="4"/>
          </p:nvPr>
        </p:nvSpPr>
        <p:spPr>
          <a:xfrm>
            <a:off x="11466740" y="6511066"/>
            <a:ext cx="290100" cy="191861"/>
          </a:xfrm>
          <a:prstGeom prst="rect">
            <a:avLst/>
          </a:prstGeom>
        </p:spPr>
        <p:txBody>
          <a:bodyPr vert="horz" lIns="0" tIns="0" rIns="0" bIns="0" rtlCol="0" anchor="b" anchorCtr="0"/>
          <a:lstStyle>
            <a:lvl1pPr algn="r">
              <a:defRPr sz="900">
                <a:solidFill>
                  <a:schemeClr val="bg1"/>
                </a:solidFill>
              </a:defRPr>
            </a:lvl1pPr>
          </a:lstStyle>
          <a:p>
            <a:fld id="{DDBE135E-2566-4748-853C-8A3B78F0FB00}" type="slidenum">
              <a:rPr lang="en-GB" smtClean="0"/>
              <a:pPr/>
              <a:t>‹#›</a:t>
            </a:fld>
            <a:endParaRPr lang="en-GB" dirty="0"/>
          </a:p>
        </p:txBody>
      </p:sp>
    </p:spTree>
    <p:extLst>
      <p:ext uri="{BB962C8B-B14F-4D97-AF65-F5344CB8AC3E}">
        <p14:creationId xmlns:p14="http://schemas.microsoft.com/office/powerpoint/2010/main" val="10485113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Small Title, Content &amp; Image">
    <p:spTree>
      <p:nvGrpSpPr>
        <p:cNvPr id="1" name=""/>
        <p:cNvGrpSpPr/>
        <p:nvPr/>
      </p:nvGrpSpPr>
      <p:grpSpPr>
        <a:xfrm>
          <a:off x="0" y="0"/>
          <a:ext cx="0" cy="0"/>
          <a:chOff x="0" y="0"/>
          <a:chExt cx="0" cy="0"/>
        </a:xfrm>
      </p:grpSpPr>
      <p:sp>
        <p:nvSpPr>
          <p:cNvPr id="2" name="Title 1"/>
          <p:cNvSpPr>
            <a:spLocks noGrp="1"/>
          </p:cNvSpPr>
          <p:nvPr>
            <p:ph type="title"/>
          </p:nvPr>
        </p:nvSpPr>
        <p:spPr>
          <a:xfrm>
            <a:off x="479426" y="416911"/>
            <a:ext cx="5148378" cy="1716689"/>
          </a:xfrm>
        </p:spPr>
        <p:txBody>
          <a:bodyPr/>
          <a:lstStyle>
            <a:lvl1pPr>
              <a:lnSpc>
                <a:spcPts val="2700"/>
              </a:lnSpc>
              <a:defRPr sz="2400"/>
            </a:lvl1pPr>
          </a:lstStyle>
          <a:p>
            <a:r>
              <a:rPr lang="en-GB"/>
              <a:t>Click to edit Master title style</a:t>
            </a:r>
            <a:endParaRPr lang="en-GB" dirty="0"/>
          </a:p>
        </p:txBody>
      </p:sp>
      <p:sp>
        <p:nvSpPr>
          <p:cNvPr id="8" name="Picture Placeholder 7">
            <a:extLst>
              <a:ext uri="{FF2B5EF4-FFF2-40B4-BE49-F238E27FC236}">
                <a16:creationId xmlns:a16="http://schemas.microsoft.com/office/drawing/2014/main" id="{918A99E4-B315-4225-95D6-345E5C762349}"/>
              </a:ext>
            </a:extLst>
          </p:cNvPr>
          <p:cNvSpPr>
            <a:spLocks noGrp="1"/>
          </p:cNvSpPr>
          <p:nvPr>
            <p:ph type="pic" sz="quarter" idx="13" hasCustomPrompt="1"/>
          </p:nvPr>
        </p:nvSpPr>
        <p:spPr>
          <a:xfrm>
            <a:off x="6096000" y="0"/>
            <a:ext cx="6096000" cy="6400800"/>
          </a:xfrm>
          <a:solidFill>
            <a:schemeClr val="tx2">
              <a:lumMod val="20000"/>
              <a:lumOff val="80000"/>
            </a:schemeClr>
          </a:solidFill>
        </p:spPr>
        <p:txBody>
          <a:bodyPr tIns="2844000"/>
          <a:lstStyle>
            <a:lvl1pPr algn="ctr">
              <a:defRPr sz="1600"/>
            </a:lvl1pPr>
          </a:lstStyle>
          <a:p>
            <a:r>
              <a:rPr lang="en-GB" dirty="0"/>
              <a:t>INSERT IMAGE HERE</a:t>
            </a:r>
          </a:p>
        </p:txBody>
      </p:sp>
      <p:pic>
        <p:nvPicPr>
          <p:cNvPr id="9" name="Picture 8">
            <a:extLst>
              <a:ext uri="{FF2B5EF4-FFF2-40B4-BE49-F238E27FC236}">
                <a16:creationId xmlns:a16="http://schemas.microsoft.com/office/drawing/2014/main" id="{822D34D3-5FE2-4A2B-BEFC-FAC6727A5C4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6397867"/>
            <a:ext cx="12192000" cy="460133"/>
          </a:xfrm>
          <a:prstGeom prst="rect">
            <a:avLst/>
          </a:prstGeom>
        </p:spPr>
      </p:pic>
      <p:sp>
        <p:nvSpPr>
          <p:cNvPr id="11" name="TextBox 10">
            <a:extLst>
              <a:ext uri="{FF2B5EF4-FFF2-40B4-BE49-F238E27FC236}">
                <a16:creationId xmlns:a16="http://schemas.microsoft.com/office/drawing/2014/main" id="{DA021E2C-B519-486B-BFF5-9AA5B430078F}"/>
              </a:ext>
            </a:extLst>
          </p:cNvPr>
          <p:cNvSpPr txBox="1"/>
          <p:nvPr userDrawn="1"/>
        </p:nvSpPr>
        <p:spPr>
          <a:xfrm>
            <a:off x="475343" y="6566847"/>
            <a:ext cx="2187458" cy="138499"/>
          </a:xfrm>
          <a:prstGeom prst="rect">
            <a:avLst/>
          </a:prstGeom>
          <a:noFill/>
        </p:spPr>
        <p:txBody>
          <a:bodyPr wrap="none" lIns="0" tIns="0" rIns="0" bIns="0" rtlCol="0">
            <a:spAutoFit/>
          </a:bodyPr>
          <a:lstStyle/>
          <a:p>
            <a:r>
              <a:rPr lang="en-US" sz="900" spc="-10" baseline="0" dirty="0">
                <a:solidFill>
                  <a:schemeClr val="bg1"/>
                </a:solidFill>
              </a:rPr>
              <a:t>Trinity College Dublin, The University of Dublin</a:t>
            </a:r>
            <a:endParaRPr lang="en-GB" sz="900" spc="-10" baseline="0" dirty="0">
              <a:solidFill>
                <a:schemeClr val="bg1"/>
              </a:solidFill>
            </a:endParaRPr>
          </a:p>
        </p:txBody>
      </p:sp>
      <p:sp>
        <p:nvSpPr>
          <p:cNvPr id="12" name="Slide Number Placeholder 5">
            <a:extLst>
              <a:ext uri="{FF2B5EF4-FFF2-40B4-BE49-F238E27FC236}">
                <a16:creationId xmlns:a16="http://schemas.microsoft.com/office/drawing/2014/main" id="{51EA15B7-E4F9-4825-A99A-F4CF9F1ADACF}"/>
              </a:ext>
            </a:extLst>
          </p:cNvPr>
          <p:cNvSpPr>
            <a:spLocks noGrp="1"/>
          </p:cNvSpPr>
          <p:nvPr>
            <p:ph type="sldNum" sz="quarter" idx="4"/>
          </p:nvPr>
        </p:nvSpPr>
        <p:spPr>
          <a:xfrm>
            <a:off x="11466740" y="6511066"/>
            <a:ext cx="290100" cy="191861"/>
          </a:xfrm>
          <a:prstGeom prst="rect">
            <a:avLst/>
          </a:prstGeom>
        </p:spPr>
        <p:txBody>
          <a:bodyPr vert="horz" lIns="0" tIns="0" rIns="0" bIns="0" rtlCol="0" anchor="b" anchorCtr="0"/>
          <a:lstStyle>
            <a:lvl1pPr algn="r">
              <a:defRPr sz="900">
                <a:solidFill>
                  <a:schemeClr val="bg1"/>
                </a:solidFill>
              </a:defRPr>
            </a:lvl1pPr>
          </a:lstStyle>
          <a:p>
            <a:fld id="{DDBE135E-2566-4748-853C-8A3B78F0FB00}" type="slidenum">
              <a:rPr lang="en-GB" smtClean="0"/>
              <a:pPr/>
              <a:t>‹#›</a:t>
            </a:fld>
            <a:endParaRPr lang="en-GB" dirty="0"/>
          </a:p>
        </p:txBody>
      </p:sp>
    </p:spTree>
    <p:extLst>
      <p:ext uri="{BB962C8B-B14F-4D97-AF65-F5344CB8AC3E}">
        <p14:creationId xmlns:p14="http://schemas.microsoft.com/office/powerpoint/2010/main" val="17535534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mall Title Opt2">
    <p:spTree>
      <p:nvGrpSpPr>
        <p:cNvPr id="1" name=""/>
        <p:cNvGrpSpPr/>
        <p:nvPr/>
      </p:nvGrpSpPr>
      <p:grpSpPr>
        <a:xfrm>
          <a:off x="0" y="0"/>
          <a:ext cx="0" cy="0"/>
          <a:chOff x="0" y="0"/>
          <a:chExt cx="0" cy="0"/>
        </a:xfrm>
      </p:grpSpPr>
      <p:sp>
        <p:nvSpPr>
          <p:cNvPr id="4" name="Picture Placeholder 7">
            <a:extLst>
              <a:ext uri="{FF2B5EF4-FFF2-40B4-BE49-F238E27FC236}">
                <a16:creationId xmlns:a16="http://schemas.microsoft.com/office/drawing/2014/main" id="{6632D8C1-744B-46CE-83F2-FC8210F63ABB}"/>
              </a:ext>
            </a:extLst>
          </p:cNvPr>
          <p:cNvSpPr>
            <a:spLocks noGrp="1"/>
          </p:cNvSpPr>
          <p:nvPr>
            <p:ph type="pic" sz="quarter" idx="13" hasCustomPrompt="1"/>
          </p:nvPr>
        </p:nvSpPr>
        <p:spPr>
          <a:xfrm>
            <a:off x="0" y="1"/>
            <a:ext cx="12192000" cy="6414192"/>
          </a:xfrm>
          <a:solidFill>
            <a:schemeClr val="tx2">
              <a:lumMod val="20000"/>
              <a:lumOff val="80000"/>
            </a:schemeClr>
          </a:solidFill>
        </p:spPr>
        <p:txBody>
          <a:bodyPr tIns="2844000"/>
          <a:lstStyle>
            <a:lvl1pPr algn="ctr">
              <a:defRPr sz="1600"/>
            </a:lvl1pPr>
          </a:lstStyle>
          <a:p>
            <a:r>
              <a:rPr lang="en-GB" dirty="0"/>
              <a:t>INSERT IMAGE HERE</a:t>
            </a:r>
          </a:p>
        </p:txBody>
      </p:sp>
      <p:sp>
        <p:nvSpPr>
          <p:cNvPr id="2" name="Title 1"/>
          <p:cNvSpPr>
            <a:spLocks noGrp="1"/>
          </p:cNvSpPr>
          <p:nvPr>
            <p:ph type="title"/>
          </p:nvPr>
        </p:nvSpPr>
        <p:spPr>
          <a:xfrm>
            <a:off x="479425" y="411896"/>
            <a:ext cx="6711950" cy="1553392"/>
          </a:xfrm>
        </p:spPr>
        <p:txBody>
          <a:bodyPr/>
          <a:lstStyle>
            <a:lvl1pPr>
              <a:lnSpc>
                <a:spcPts val="3400"/>
              </a:lnSpc>
              <a:defRPr sz="3000">
                <a:solidFill>
                  <a:schemeClr val="bg1"/>
                </a:solidFill>
              </a:defRPr>
            </a:lvl1pPr>
          </a:lstStyle>
          <a:p>
            <a:r>
              <a:rPr lang="en-GB"/>
              <a:t>Click to edit Master title style</a:t>
            </a:r>
            <a:endParaRPr lang="en-GB" dirty="0"/>
          </a:p>
        </p:txBody>
      </p:sp>
      <p:sp>
        <p:nvSpPr>
          <p:cNvPr id="7" name="TextBox 6">
            <a:extLst>
              <a:ext uri="{FF2B5EF4-FFF2-40B4-BE49-F238E27FC236}">
                <a16:creationId xmlns:a16="http://schemas.microsoft.com/office/drawing/2014/main" id="{64379830-E653-4586-AC6F-20840A55BE0E}"/>
              </a:ext>
            </a:extLst>
          </p:cNvPr>
          <p:cNvSpPr txBox="1"/>
          <p:nvPr userDrawn="1"/>
        </p:nvSpPr>
        <p:spPr>
          <a:xfrm>
            <a:off x="475343" y="6566847"/>
            <a:ext cx="2187458" cy="138499"/>
          </a:xfrm>
          <a:prstGeom prst="rect">
            <a:avLst/>
          </a:prstGeom>
          <a:noFill/>
        </p:spPr>
        <p:txBody>
          <a:bodyPr wrap="none" lIns="0" tIns="0" rIns="0" bIns="0" rtlCol="0">
            <a:spAutoFit/>
          </a:bodyPr>
          <a:lstStyle/>
          <a:p>
            <a:r>
              <a:rPr lang="en-US" sz="900" spc="-10" baseline="0" dirty="0">
                <a:solidFill>
                  <a:schemeClr val="bg1"/>
                </a:solidFill>
              </a:rPr>
              <a:t>Trinity College Dublin, The University of Dublin</a:t>
            </a:r>
            <a:endParaRPr lang="en-GB" sz="900" spc="-10" baseline="0" dirty="0">
              <a:solidFill>
                <a:schemeClr val="bg1"/>
              </a:solidFill>
            </a:endParaRPr>
          </a:p>
        </p:txBody>
      </p:sp>
      <p:sp>
        <p:nvSpPr>
          <p:cNvPr id="5" name="Slide Number Placeholder 4"/>
          <p:cNvSpPr>
            <a:spLocks noGrp="1"/>
          </p:cNvSpPr>
          <p:nvPr>
            <p:ph type="sldNum" sz="quarter" idx="12"/>
          </p:nvPr>
        </p:nvSpPr>
        <p:spPr/>
        <p:txBody>
          <a:bodyPr/>
          <a:lstStyle/>
          <a:p>
            <a:fld id="{DDBE135E-2566-4748-853C-8A3B78F0FB00}" type="slidenum">
              <a:rPr lang="en-GB" smtClean="0"/>
              <a:t>‹#›</a:t>
            </a:fld>
            <a:endParaRPr lang="en-GB"/>
          </a:p>
        </p:txBody>
      </p:sp>
    </p:spTree>
    <p:extLst>
      <p:ext uri="{BB962C8B-B14F-4D97-AF65-F5344CB8AC3E}">
        <p14:creationId xmlns:p14="http://schemas.microsoft.com/office/powerpoint/2010/main" val="16664780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Small Title Opt1">
    <p:spTree>
      <p:nvGrpSpPr>
        <p:cNvPr id="1" name=""/>
        <p:cNvGrpSpPr/>
        <p:nvPr/>
      </p:nvGrpSpPr>
      <p:grpSpPr>
        <a:xfrm>
          <a:off x="0" y="0"/>
          <a:ext cx="0" cy="0"/>
          <a:chOff x="0" y="0"/>
          <a:chExt cx="0" cy="0"/>
        </a:xfrm>
      </p:grpSpPr>
      <p:sp>
        <p:nvSpPr>
          <p:cNvPr id="4" name="Picture Placeholder 7">
            <a:extLst>
              <a:ext uri="{FF2B5EF4-FFF2-40B4-BE49-F238E27FC236}">
                <a16:creationId xmlns:a16="http://schemas.microsoft.com/office/drawing/2014/main" id="{6632D8C1-744B-46CE-83F2-FC8210F63ABB}"/>
              </a:ext>
            </a:extLst>
          </p:cNvPr>
          <p:cNvSpPr>
            <a:spLocks noGrp="1"/>
          </p:cNvSpPr>
          <p:nvPr>
            <p:ph type="pic" sz="quarter" idx="13" hasCustomPrompt="1"/>
          </p:nvPr>
        </p:nvSpPr>
        <p:spPr>
          <a:xfrm>
            <a:off x="-1" y="0"/>
            <a:ext cx="12193200" cy="6857999"/>
          </a:xfrm>
          <a:solidFill>
            <a:schemeClr val="tx2">
              <a:lumMod val="20000"/>
              <a:lumOff val="80000"/>
            </a:schemeClr>
          </a:solidFill>
        </p:spPr>
        <p:txBody>
          <a:bodyPr tIns="2844000"/>
          <a:lstStyle>
            <a:lvl1pPr algn="ctr">
              <a:defRPr sz="1600"/>
            </a:lvl1pPr>
          </a:lstStyle>
          <a:p>
            <a:r>
              <a:rPr lang="en-GB" dirty="0"/>
              <a:t>INSERT IMAGE HERE</a:t>
            </a:r>
          </a:p>
        </p:txBody>
      </p:sp>
      <p:sp>
        <p:nvSpPr>
          <p:cNvPr id="2" name="Title 1"/>
          <p:cNvSpPr>
            <a:spLocks noGrp="1"/>
          </p:cNvSpPr>
          <p:nvPr>
            <p:ph type="title"/>
          </p:nvPr>
        </p:nvSpPr>
        <p:spPr>
          <a:xfrm>
            <a:off x="479425" y="411896"/>
            <a:ext cx="6711950" cy="1553392"/>
          </a:xfrm>
        </p:spPr>
        <p:txBody>
          <a:bodyPr/>
          <a:lstStyle>
            <a:lvl1pPr>
              <a:lnSpc>
                <a:spcPts val="3400"/>
              </a:lnSpc>
              <a:defRPr sz="3000">
                <a:solidFill>
                  <a:schemeClr val="bg1"/>
                </a:solidFill>
              </a:defRPr>
            </a:lvl1pPr>
          </a:lstStyle>
          <a:p>
            <a:r>
              <a:rPr lang="en-GB"/>
              <a:t>Click to edit Master title style</a:t>
            </a:r>
            <a:endParaRPr lang="en-GB" dirty="0"/>
          </a:p>
        </p:txBody>
      </p:sp>
      <p:sp>
        <p:nvSpPr>
          <p:cNvPr id="7" name="TextBox 6">
            <a:extLst>
              <a:ext uri="{FF2B5EF4-FFF2-40B4-BE49-F238E27FC236}">
                <a16:creationId xmlns:a16="http://schemas.microsoft.com/office/drawing/2014/main" id="{64379830-E653-4586-AC6F-20840A55BE0E}"/>
              </a:ext>
            </a:extLst>
          </p:cNvPr>
          <p:cNvSpPr txBox="1"/>
          <p:nvPr userDrawn="1"/>
        </p:nvSpPr>
        <p:spPr>
          <a:xfrm>
            <a:off x="475343" y="6566847"/>
            <a:ext cx="2187458" cy="138499"/>
          </a:xfrm>
          <a:prstGeom prst="rect">
            <a:avLst/>
          </a:prstGeom>
          <a:noFill/>
        </p:spPr>
        <p:txBody>
          <a:bodyPr wrap="none" lIns="0" tIns="0" rIns="0" bIns="0" rtlCol="0">
            <a:spAutoFit/>
          </a:bodyPr>
          <a:lstStyle/>
          <a:p>
            <a:r>
              <a:rPr lang="en-US" sz="900" spc="-10" baseline="0" dirty="0">
                <a:solidFill>
                  <a:schemeClr val="bg1"/>
                </a:solidFill>
              </a:rPr>
              <a:t>Trinity College Dublin, The University of Dublin</a:t>
            </a:r>
            <a:endParaRPr lang="en-GB" sz="900" spc="-10" baseline="0" dirty="0">
              <a:solidFill>
                <a:schemeClr val="bg1"/>
              </a:solidFill>
            </a:endParaRPr>
          </a:p>
        </p:txBody>
      </p:sp>
      <p:sp>
        <p:nvSpPr>
          <p:cNvPr id="5" name="Slide Number Placeholder 4"/>
          <p:cNvSpPr>
            <a:spLocks noGrp="1"/>
          </p:cNvSpPr>
          <p:nvPr>
            <p:ph type="sldNum" sz="quarter" idx="12"/>
          </p:nvPr>
        </p:nvSpPr>
        <p:spPr/>
        <p:txBody>
          <a:bodyPr/>
          <a:lstStyle/>
          <a:p>
            <a:fld id="{DDBE135E-2566-4748-853C-8A3B78F0FB00}" type="slidenum">
              <a:rPr lang="en-GB" smtClean="0"/>
              <a:t>‹#›</a:t>
            </a:fld>
            <a:endParaRPr lang="en-GB"/>
          </a:p>
        </p:txBody>
      </p:sp>
    </p:spTree>
    <p:extLst>
      <p:ext uri="{BB962C8B-B14F-4D97-AF65-F5344CB8AC3E}">
        <p14:creationId xmlns:p14="http://schemas.microsoft.com/office/powerpoint/2010/main" val="20474828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7FBF0D7-A9F9-4255-920E-E4915366813E}"/>
              </a:ext>
            </a:extLst>
          </p:cNvPr>
          <p:cNvPicPr>
            <a:picLocks noChangeAspect="1"/>
          </p:cNvPicPr>
          <p:nvPr userDrawn="1"/>
        </p:nvPicPr>
        <p:blipFill>
          <a:blip r:embed="rId22" cstate="screen">
            <a:extLst>
              <a:ext uri="{28A0092B-C50C-407E-A947-70E740481C1C}">
                <a14:useLocalDpi xmlns:a14="http://schemas.microsoft.com/office/drawing/2010/main"/>
              </a:ext>
            </a:extLst>
          </a:blip>
          <a:srcRect/>
          <a:stretch/>
        </p:blipFill>
        <p:spPr>
          <a:xfrm>
            <a:off x="0" y="6397867"/>
            <a:ext cx="12191999" cy="460133"/>
          </a:xfrm>
          <a:prstGeom prst="rect">
            <a:avLst/>
          </a:prstGeom>
        </p:spPr>
      </p:pic>
      <p:sp>
        <p:nvSpPr>
          <p:cNvPr id="2" name="Title Placeholder 1"/>
          <p:cNvSpPr>
            <a:spLocks noGrp="1"/>
          </p:cNvSpPr>
          <p:nvPr>
            <p:ph type="title"/>
          </p:nvPr>
        </p:nvSpPr>
        <p:spPr>
          <a:xfrm>
            <a:off x="479426" y="388336"/>
            <a:ext cx="5148378" cy="1012975"/>
          </a:xfrm>
          <a:prstGeom prst="rect">
            <a:avLst/>
          </a:prstGeom>
        </p:spPr>
        <p:txBody>
          <a:bodyPr vert="horz" lIns="0" tIns="0" rIns="0" bIns="0" rtlCol="0" anchor="t" anchorCtr="0">
            <a:noAutofit/>
          </a:bodyPr>
          <a:lstStyle/>
          <a:p>
            <a:r>
              <a:rPr lang="en-GB"/>
              <a:t>Click to edit Master title style</a:t>
            </a:r>
            <a:endParaRPr lang="en-GB" dirty="0"/>
          </a:p>
        </p:txBody>
      </p:sp>
      <p:sp>
        <p:nvSpPr>
          <p:cNvPr id="3" name="Text Placeholder 2"/>
          <p:cNvSpPr>
            <a:spLocks noGrp="1"/>
          </p:cNvSpPr>
          <p:nvPr>
            <p:ph type="body" idx="1"/>
          </p:nvPr>
        </p:nvSpPr>
        <p:spPr>
          <a:xfrm>
            <a:off x="479425" y="4340612"/>
            <a:ext cx="5148378" cy="1772917"/>
          </a:xfrm>
          <a:prstGeom prst="rect">
            <a:avLst/>
          </a:prstGeom>
        </p:spPr>
        <p:txBody>
          <a:bodyPr vert="horz" lIns="0" tIns="0" rIns="0" bIns="0" rtlCol="0">
            <a:noAutofit/>
          </a:bodyPr>
          <a:lstStyle/>
          <a:p>
            <a:pPr lvl="0"/>
            <a:r>
              <a:rPr lang="en-US" dirty="0"/>
              <a:t>Click to edit Master text styles</a:t>
            </a:r>
          </a:p>
          <a:p>
            <a:pPr lvl="1"/>
            <a:r>
              <a:rPr lang="en-US" dirty="0"/>
              <a:t>Second level</a:t>
            </a:r>
            <a:endParaRPr lang="en-GB" dirty="0"/>
          </a:p>
        </p:txBody>
      </p:sp>
      <p:sp>
        <p:nvSpPr>
          <p:cNvPr id="6" name="Slide Number Placeholder 5"/>
          <p:cNvSpPr>
            <a:spLocks noGrp="1"/>
          </p:cNvSpPr>
          <p:nvPr>
            <p:ph type="sldNum" sz="quarter" idx="4"/>
          </p:nvPr>
        </p:nvSpPr>
        <p:spPr>
          <a:xfrm>
            <a:off x="11466740" y="6511066"/>
            <a:ext cx="290100" cy="191861"/>
          </a:xfrm>
          <a:prstGeom prst="rect">
            <a:avLst/>
          </a:prstGeom>
        </p:spPr>
        <p:txBody>
          <a:bodyPr vert="horz" lIns="0" tIns="0" rIns="0" bIns="0" rtlCol="0" anchor="b" anchorCtr="0"/>
          <a:lstStyle>
            <a:lvl1pPr algn="r">
              <a:defRPr sz="900">
                <a:solidFill>
                  <a:schemeClr val="bg1"/>
                </a:solidFill>
              </a:defRPr>
            </a:lvl1pPr>
          </a:lstStyle>
          <a:p>
            <a:fld id="{DDBE135E-2566-4748-853C-8A3B78F0FB00}" type="slidenum">
              <a:rPr lang="en-GB" smtClean="0"/>
              <a:pPr/>
              <a:t>‹#›</a:t>
            </a:fld>
            <a:endParaRPr lang="en-GB" dirty="0"/>
          </a:p>
        </p:txBody>
      </p:sp>
      <p:sp>
        <p:nvSpPr>
          <p:cNvPr id="9" name="TextBox 8">
            <a:extLst>
              <a:ext uri="{FF2B5EF4-FFF2-40B4-BE49-F238E27FC236}">
                <a16:creationId xmlns:a16="http://schemas.microsoft.com/office/drawing/2014/main" id="{45C4CF6A-0E47-4A92-9705-AAB0CAB4E00C}"/>
              </a:ext>
            </a:extLst>
          </p:cNvPr>
          <p:cNvSpPr txBox="1"/>
          <p:nvPr userDrawn="1"/>
        </p:nvSpPr>
        <p:spPr>
          <a:xfrm>
            <a:off x="475343" y="6566847"/>
            <a:ext cx="2187458" cy="138499"/>
          </a:xfrm>
          <a:prstGeom prst="rect">
            <a:avLst/>
          </a:prstGeom>
          <a:noFill/>
        </p:spPr>
        <p:txBody>
          <a:bodyPr wrap="none" lIns="0" tIns="0" rIns="0" bIns="0" rtlCol="0">
            <a:spAutoFit/>
          </a:bodyPr>
          <a:lstStyle/>
          <a:p>
            <a:r>
              <a:rPr lang="en-US" sz="900" spc="-10" baseline="0" dirty="0">
                <a:solidFill>
                  <a:schemeClr val="bg1"/>
                </a:solidFill>
              </a:rPr>
              <a:t>Trinity College Dublin, The University of Dublin</a:t>
            </a:r>
            <a:endParaRPr lang="en-GB" sz="900" spc="-10" baseline="0" dirty="0">
              <a:solidFill>
                <a:schemeClr val="bg1"/>
              </a:solidFill>
            </a:endParaRPr>
          </a:p>
        </p:txBody>
      </p:sp>
    </p:spTree>
    <p:extLst>
      <p:ext uri="{BB962C8B-B14F-4D97-AF65-F5344CB8AC3E}">
        <p14:creationId xmlns:p14="http://schemas.microsoft.com/office/powerpoint/2010/main" val="435751194"/>
      </p:ext>
    </p:extLst>
  </p:cSld>
  <p:clrMap bg1="lt1" tx1="dk1" bg2="lt2" tx2="dk2" accent1="accent1" accent2="accent2" accent3="accent3" accent4="accent4" accent5="accent5" accent6="accent6" hlink="hlink" folHlink="folHlink"/>
  <p:sldLayoutIdLst>
    <p:sldLayoutId id="2147483657" r:id="rId1"/>
    <p:sldLayoutId id="2147483661" r:id="rId2"/>
    <p:sldLayoutId id="2147483662" r:id="rId3"/>
    <p:sldLayoutId id="2147483659" r:id="rId4"/>
    <p:sldLayoutId id="2147483667" r:id="rId5"/>
    <p:sldLayoutId id="2147483680" r:id="rId6"/>
    <p:sldLayoutId id="2147483668" r:id="rId7"/>
    <p:sldLayoutId id="2147483664" r:id="rId8"/>
    <p:sldLayoutId id="2147483678" r:id="rId9"/>
    <p:sldLayoutId id="2147483677" r:id="rId10"/>
    <p:sldLayoutId id="2147483674" r:id="rId11"/>
    <p:sldLayoutId id="2147483666" r:id="rId12"/>
    <p:sldLayoutId id="2147483670" r:id="rId13"/>
    <p:sldLayoutId id="2147483669" r:id="rId14"/>
    <p:sldLayoutId id="2147483671" r:id="rId15"/>
    <p:sldLayoutId id="2147483672" r:id="rId16"/>
    <p:sldLayoutId id="2147483675" r:id="rId17"/>
    <p:sldLayoutId id="2147483673" r:id="rId18"/>
    <p:sldLayoutId id="2147483679" r:id="rId19"/>
    <p:sldLayoutId id="2147483660" r:id="rId20"/>
  </p:sldLayoutIdLst>
  <p:hf hdr="0" ftr="0" dt="0"/>
  <p:txStyles>
    <p:titleStyle>
      <a:lvl1pPr algn="l" defTabSz="914377" rtl="0" eaLnBrk="1" latinLnBrk="0" hangingPunct="1">
        <a:lnSpc>
          <a:spcPts val="3700"/>
        </a:lnSpc>
        <a:spcBef>
          <a:spcPct val="0"/>
        </a:spcBef>
        <a:buNone/>
        <a:defRPr sz="3000" kern="1200">
          <a:solidFill>
            <a:schemeClr val="tx1"/>
          </a:solidFill>
          <a:latin typeface="+mj-lt"/>
          <a:ea typeface="+mj-ea"/>
          <a:cs typeface="+mj-cs"/>
        </a:defRPr>
      </a:lvl1pPr>
    </p:titleStyle>
    <p:bodyStyle>
      <a:lvl1pPr marL="0" indent="0" algn="l" defTabSz="914377" rtl="0" eaLnBrk="1" latinLnBrk="0" hangingPunct="1">
        <a:spcBef>
          <a:spcPts val="0"/>
        </a:spcBef>
        <a:buFont typeface="Arial" pitchFamily="34" charset="0"/>
        <a:buNone/>
        <a:defRPr sz="2400" kern="1200">
          <a:solidFill>
            <a:srgbClr val="50555A"/>
          </a:solidFill>
          <a:latin typeface="+mn-lt"/>
          <a:ea typeface="+mn-ea"/>
          <a:cs typeface="+mn-cs"/>
        </a:defRPr>
      </a:lvl1pPr>
      <a:lvl2pPr marL="342900" indent="-342900" algn="l" defTabSz="914377" rtl="0" eaLnBrk="1" latinLnBrk="0" hangingPunct="1">
        <a:spcBef>
          <a:spcPct val="20000"/>
        </a:spcBef>
        <a:buClr>
          <a:schemeClr val="tx2"/>
        </a:buClr>
        <a:buFont typeface="Source Sans Pro" panose="020B0503030403020204" pitchFamily="34" charset="0"/>
        <a:buChar char="—"/>
        <a:defRPr sz="2400" kern="1200">
          <a:solidFill>
            <a:srgbClr val="50555A"/>
          </a:solidFill>
          <a:latin typeface="+mn-lt"/>
          <a:ea typeface="+mn-ea"/>
          <a:cs typeface="+mn-cs"/>
        </a:defRPr>
      </a:lvl2pPr>
      <a:lvl3pPr marL="914377" indent="0" algn="l" defTabSz="914377" rtl="0" eaLnBrk="1" latinLnBrk="0" hangingPunct="1">
        <a:spcBef>
          <a:spcPct val="20000"/>
        </a:spcBef>
        <a:buFont typeface="Arial" pitchFamily="34" charset="0"/>
        <a:buNone/>
        <a:defRPr sz="2400" kern="1200">
          <a:solidFill>
            <a:srgbClr val="50555A"/>
          </a:solidFill>
          <a:latin typeface="+mn-lt"/>
          <a:ea typeface="+mn-ea"/>
          <a:cs typeface="+mn-cs"/>
        </a:defRPr>
      </a:lvl3pPr>
      <a:lvl4pPr marL="1371566" indent="0" algn="l" defTabSz="914377" rtl="0" eaLnBrk="1" latinLnBrk="0" hangingPunct="1">
        <a:spcBef>
          <a:spcPct val="20000"/>
        </a:spcBef>
        <a:buFont typeface="Arial" pitchFamily="34" charset="0"/>
        <a:buNone/>
        <a:defRPr sz="2400" kern="1200">
          <a:solidFill>
            <a:srgbClr val="50555A"/>
          </a:solidFill>
          <a:latin typeface="+mn-lt"/>
          <a:ea typeface="+mn-ea"/>
          <a:cs typeface="+mn-cs"/>
        </a:defRPr>
      </a:lvl4pPr>
      <a:lvl5pPr marL="1828755" indent="0" algn="l" defTabSz="914377" rtl="0" eaLnBrk="1" latinLnBrk="0" hangingPunct="1">
        <a:spcBef>
          <a:spcPct val="20000"/>
        </a:spcBef>
        <a:buFont typeface="Arial" pitchFamily="34" charset="0"/>
        <a:buNone/>
        <a:defRPr sz="2400" kern="1200">
          <a:solidFill>
            <a:srgbClr val="50555A"/>
          </a:solidFill>
          <a:latin typeface="+mn-lt"/>
          <a:ea typeface="+mn-ea"/>
          <a:cs typeface="+mn-cs"/>
        </a:defRPr>
      </a:lvl5pPr>
      <a:lvl6pPr marL="2514537"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14"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 pos="302" userDrawn="1">
          <p15:clr>
            <a:srgbClr val="F26B43"/>
          </p15:clr>
        </p15:guide>
        <p15:guide id="3" orient="horz" userDrawn="1">
          <p15:clr>
            <a:srgbClr val="F26B43"/>
          </p15:clr>
        </p15:guide>
        <p15:guide id="5" pos="7355" userDrawn="1">
          <p15:clr>
            <a:srgbClr val="F26B43"/>
          </p15:clr>
        </p15:guide>
        <p15:guide id="6" orient="horz" pos="4032"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hyperlink" Target="https://ssrn.com/abstract=3829759" TargetMode="External"/><Relationship Id="rId2" Type="http://schemas.openxmlformats.org/officeDocument/2006/relationships/notesSlide" Target="../notesSlides/notesSlide2.xml"/><Relationship Id="rId1" Type="http://schemas.openxmlformats.org/officeDocument/2006/relationships/slideLayout" Target="../slideLayouts/slideLayout11.xml"/><Relationship Id="rId4" Type="http://schemas.openxmlformats.org/officeDocument/2006/relationships/hyperlink" Target="https://www.aiaaic.org/aiaaic-repository" TargetMode="Externa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5.xml"/><Relationship Id="rId5" Type="http://schemas.openxmlformats.org/officeDocument/2006/relationships/image" Target="../media/image18.png"/><Relationship Id="rId4" Type="http://schemas.openxmlformats.org/officeDocument/2006/relationships/image" Target="../media/image17.png"/></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5.xml"/><Relationship Id="rId4" Type="http://schemas.openxmlformats.org/officeDocument/2006/relationships/image" Target="../media/image22.png"/></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5.xml"/><Relationship Id="rId4" Type="http://schemas.openxmlformats.org/officeDocument/2006/relationships/image" Target="../media/image22.png"/></Relationships>
</file>

<file path=ppt/slides/_rels/slide3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hyperlink" Target="https://w3id.org/airo" TargetMode="External"/><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7.xml"/><Relationship Id="rId1" Type="http://schemas.openxmlformats.org/officeDocument/2006/relationships/slideLayout" Target="../slideLayouts/slideLayout12.xml"/><Relationship Id="rId5" Type="http://schemas.openxmlformats.org/officeDocument/2006/relationships/image" Target="../media/image7.jpe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FF404E-C276-4E8F-9803-B716506A5A48}"/>
              </a:ext>
            </a:extLst>
          </p:cNvPr>
          <p:cNvSpPr>
            <a:spLocks noGrp="1"/>
          </p:cNvSpPr>
          <p:nvPr>
            <p:ph type="ctrTitle"/>
          </p:nvPr>
        </p:nvSpPr>
        <p:spPr>
          <a:xfrm>
            <a:off x="479425" y="2175407"/>
            <a:ext cx="10363200" cy="2987830"/>
          </a:xfrm>
        </p:spPr>
        <p:txBody>
          <a:bodyPr/>
          <a:lstStyle/>
          <a:p>
            <a:r>
              <a:rPr lang="en-GB" dirty="0"/>
              <a:t>Ontology-Based Modelling of AI Fundamental Rights Impacts(FRIA): Integrating Impact Assessment based on VAIR, AIRO, CIDS and LLMs</a:t>
            </a:r>
          </a:p>
        </p:txBody>
      </p:sp>
      <p:sp>
        <p:nvSpPr>
          <p:cNvPr id="3" name="Subtitle 2">
            <a:extLst>
              <a:ext uri="{FF2B5EF4-FFF2-40B4-BE49-F238E27FC236}">
                <a16:creationId xmlns:a16="http://schemas.microsoft.com/office/drawing/2014/main" id="{BE5AE641-E182-4D24-A995-46CBAA97124C}"/>
              </a:ext>
            </a:extLst>
          </p:cNvPr>
          <p:cNvSpPr>
            <a:spLocks noGrp="1"/>
          </p:cNvSpPr>
          <p:nvPr>
            <p:ph type="subTitle" idx="1"/>
          </p:nvPr>
        </p:nvSpPr>
        <p:spPr>
          <a:xfrm>
            <a:off x="479425" y="5747131"/>
            <a:ext cx="6284932" cy="766354"/>
          </a:xfrm>
        </p:spPr>
        <p:txBody>
          <a:bodyPr/>
          <a:lstStyle/>
          <a:p>
            <a:r>
              <a:rPr lang="en-GB" dirty="0"/>
              <a:t>Kaiyu Chen (23330889)</a:t>
            </a:r>
          </a:p>
          <a:p>
            <a:pPr lvl="1"/>
            <a:r>
              <a:rPr lang="en-GB" dirty="0"/>
              <a:t>MSc in Computer Science - Intelligent Systems</a:t>
            </a:r>
          </a:p>
        </p:txBody>
      </p:sp>
      <p:sp>
        <p:nvSpPr>
          <p:cNvPr id="5" name="TextBox 4">
            <a:extLst>
              <a:ext uri="{FF2B5EF4-FFF2-40B4-BE49-F238E27FC236}">
                <a16:creationId xmlns:a16="http://schemas.microsoft.com/office/drawing/2014/main" id="{9244E9BD-FD4D-99C0-A0BC-6E1FE2F92BC7}"/>
              </a:ext>
            </a:extLst>
          </p:cNvPr>
          <p:cNvSpPr txBox="1"/>
          <p:nvPr/>
        </p:nvSpPr>
        <p:spPr>
          <a:xfrm>
            <a:off x="5891271" y="82967"/>
            <a:ext cx="6097836" cy="1200329"/>
          </a:xfrm>
          <a:prstGeom prst="rect">
            <a:avLst/>
          </a:prstGeom>
          <a:noFill/>
        </p:spPr>
        <p:txBody>
          <a:bodyPr wrap="square">
            <a:spAutoFit/>
          </a:bodyPr>
          <a:lstStyle/>
          <a:p>
            <a:pPr marL="0" lvl="1" algn="r">
              <a:buClr>
                <a:schemeClr val="tx2"/>
              </a:buClr>
            </a:pPr>
            <a:r>
              <a:rPr lang="en-IE" sz="2400" dirty="0">
                <a:solidFill>
                  <a:schemeClr val="bg1"/>
                </a:solidFill>
              </a:rPr>
              <a:t>Supervisor:</a:t>
            </a:r>
            <a:br>
              <a:rPr lang="en-IE" sz="2400" dirty="0">
                <a:solidFill>
                  <a:schemeClr val="bg1"/>
                </a:solidFill>
              </a:rPr>
            </a:br>
            <a:r>
              <a:rPr lang="en-IE" sz="2400" dirty="0" err="1">
                <a:solidFill>
                  <a:schemeClr val="bg1"/>
                </a:solidFill>
              </a:rPr>
              <a:t>Dr.</a:t>
            </a:r>
            <a:r>
              <a:rPr lang="en-IE" sz="2400" dirty="0">
                <a:solidFill>
                  <a:schemeClr val="bg1"/>
                </a:solidFill>
              </a:rPr>
              <a:t> David Lewis</a:t>
            </a:r>
            <a:br>
              <a:rPr lang="en-IE" sz="2400" dirty="0">
                <a:solidFill>
                  <a:schemeClr val="bg1"/>
                </a:solidFill>
              </a:rPr>
            </a:br>
            <a:r>
              <a:rPr lang="en-IE" sz="2400" dirty="0" err="1">
                <a:solidFill>
                  <a:schemeClr val="bg1"/>
                </a:solidFill>
              </a:rPr>
              <a:t>Dr.</a:t>
            </a:r>
            <a:r>
              <a:rPr lang="en-IE" sz="2400" dirty="0">
                <a:solidFill>
                  <a:schemeClr val="bg1"/>
                </a:solidFill>
              </a:rPr>
              <a:t> Subrahmanyam </a:t>
            </a:r>
            <a:r>
              <a:rPr lang="en-IE" sz="2400" dirty="0" err="1">
                <a:solidFill>
                  <a:schemeClr val="bg1"/>
                </a:solidFill>
              </a:rPr>
              <a:t>Murala</a:t>
            </a:r>
            <a:endParaRPr lang="en-US" sz="2400" dirty="0">
              <a:solidFill>
                <a:schemeClr val="bg1"/>
              </a:solidFill>
            </a:endParaRPr>
          </a:p>
        </p:txBody>
      </p:sp>
    </p:spTree>
    <p:extLst>
      <p:ext uri="{BB962C8B-B14F-4D97-AF65-F5344CB8AC3E}">
        <p14:creationId xmlns:p14="http://schemas.microsoft.com/office/powerpoint/2010/main" val="40319264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A picture of the Pomodoro sculpture with the Old Library building in the background. Multiple groups of people appear in the lower left portion of the image, while a man walks around the sculpture to the right.">
            <a:extLst>
              <a:ext uri="{FF2B5EF4-FFF2-40B4-BE49-F238E27FC236}">
                <a16:creationId xmlns:a16="http://schemas.microsoft.com/office/drawing/2014/main" id="{EBC8F3DA-6EC3-4E54-B2BB-4514084739A8}"/>
              </a:ext>
              <a:ext uri="{C183D7F6-B498-43B3-948B-1728B52AA6E4}">
                <adec:decorative xmlns:adec="http://schemas.microsoft.com/office/drawing/2017/decorative" val="0"/>
              </a:ext>
            </a:extLst>
          </p:cNvPr>
          <p:cNvPicPr>
            <a:picLocks noGrp="1" noChangeAspect="1"/>
          </p:cNvPicPr>
          <p:nvPr>
            <p:ph type="pic" sz="quarter" idx="13"/>
          </p:nvPr>
        </p:nvPicPr>
        <p:blipFill>
          <a:blip r:embed="rId2" cstate="screen">
            <a:extLst>
              <a:ext uri="{28A0092B-C50C-407E-A947-70E740481C1C}">
                <a14:useLocalDpi xmlns:a14="http://schemas.microsoft.com/office/drawing/2010/main"/>
              </a:ext>
            </a:extLst>
          </a:blip>
          <a:srcRect/>
          <a:stretch>
            <a:fillRect/>
          </a:stretch>
        </p:blipFill>
        <p:spPr/>
      </p:pic>
      <p:sp>
        <p:nvSpPr>
          <p:cNvPr id="6" name="Rectangle 5">
            <a:extLst>
              <a:ext uri="{FF2B5EF4-FFF2-40B4-BE49-F238E27FC236}">
                <a16:creationId xmlns:a16="http://schemas.microsoft.com/office/drawing/2014/main" id="{0E7EC7CF-8D92-4757-ACF9-768F7F4ADAD8}"/>
              </a:ext>
              <a:ext uri="{C183D7F6-B498-43B3-948B-1728B52AA6E4}">
                <adec:decorative xmlns:adec="http://schemas.microsoft.com/office/drawing/2017/decorative" val="1"/>
              </a:ext>
            </a:extLst>
          </p:cNvPr>
          <p:cNvSpPr/>
          <p:nvPr/>
        </p:nvSpPr>
        <p:spPr>
          <a:xfrm>
            <a:off x="-1" y="-1"/>
            <a:ext cx="12192000" cy="6858000"/>
          </a:xfrm>
          <a:prstGeom prst="rect">
            <a:avLst/>
          </a:prstGeom>
          <a:gradFill flip="none" rotWithShape="1">
            <a:gsLst>
              <a:gs pos="100000">
                <a:srgbClr val="00AACD">
                  <a:alpha val="90237"/>
                </a:srgbClr>
              </a:gs>
              <a:gs pos="60000">
                <a:srgbClr val="0569B9">
                  <a:alpha val="90158"/>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itle 2">
            <a:extLst>
              <a:ext uri="{FF2B5EF4-FFF2-40B4-BE49-F238E27FC236}">
                <a16:creationId xmlns:a16="http://schemas.microsoft.com/office/drawing/2014/main" id="{7B661DE1-53EE-4A41-9616-8B77AF917685}"/>
              </a:ext>
            </a:extLst>
          </p:cNvPr>
          <p:cNvSpPr>
            <a:spLocks noGrp="1"/>
          </p:cNvSpPr>
          <p:nvPr>
            <p:ph type="title"/>
          </p:nvPr>
        </p:nvSpPr>
        <p:spPr/>
        <p:txBody>
          <a:bodyPr/>
          <a:lstStyle/>
          <a:p>
            <a:r>
              <a:rPr lang="en-GB" b="1" dirty="0"/>
              <a:t>Why I did this?</a:t>
            </a:r>
          </a:p>
        </p:txBody>
      </p:sp>
      <p:sp>
        <p:nvSpPr>
          <p:cNvPr id="8" name="TextBox 7">
            <a:extLst>
              <a:ext uri="{FF2B5EF4-FFF2-40B4-BE49-F238E27FC236}">
                <a16:creationId xmlns:a16="http://schemas.microsoft.com/office/drawing/2014/main" id="{C024D3B4-AC21-43CC-B877-91118551D3A4}"/>
              </a:ext>
            </a:extLst>
          </p:cNvPr>
          <p:cNvSpPr txBox="1"/>
          <p:nvPr/>
        </p:nvSpPr>
        <p:spPr>
          <a:xfrm>
            <a:off x="475343" y="6566847"/>
            <a:ext cx="2187458" cy="138499"/>
          </a:xfrm>
          <a:prstGeom prst="rect">
            <a:avLst/>
          </a:prstGeom>
          <a:noFill/>
        </p:spPr>
        <p:txBody>
          <a:bodyPr wrap="none" lIns="0" tIns="0" rIns="0" bIns="0" rtlCol="0">
            <a:spAutoFit/>
          </a:bodyPr>
          <a:lstStyle/>
          <a:p>
            <a:r>
              <a:rPr lang="en-US" sz="900" spc="-10" baseline="0" dirty="0">
                <a:solidFill>
                  <a:schemeClr val="bg1"/>
                </a:solidFill>
              </a:rPr>
              <a:t>Trinity College Dublin, The University of Dublin</a:t>
            </a:r>
            <a:endParaRPr lang="en-GB" sz="900" spc="-10" baseline="0" dirty="0">
              <a:solidFill>
                <a:schemeClr val="bg1"/>
              </a:solidFill>
            </a:endParaRPr>
          </a:p>
        </p:txBody>
      </p:sp>
      <p:sp>
        <p:nvSpPr>
          <p:cNvPr id="7" name="Slide Number Placeholder 3">
            <a:extLst>
              <a:ext uri="{FF2B5EF4-FFF2-40B4-BE49-F238E27FC236}">
                <a16:creationId xmlns:a16="http://schemas.microsoft.com/office/drawing/2014/main" id="{B1BD162D-9102-428E-92AC-FF413F273BB3}"/>
              </a:ext>
            </a:extLst>
          </p:cNvPr>
          <p:cNvSpPr>
            <a:spLocks noGrp="1"/>
          </p:cNvSpPr>
          <p:nvPr>
            <p:ph type="sldNum" sz="quarter" idx="12"/>
          </p:nvPr>
        </p:nvSpPr>
        <p:spPr>
          <a:xfrm>
            <a:off x="11466740" y="6513485"/>
            <a:ext cx="290100" cy="191861"/>
          </a:xfrm>
        </p:spPr>
        <p:txBody>
          <a:bodyPr/>
          <a:lstStyle/>
          <a:p>
            <a:fld id="{DDBE135E-2566-4748-853C-8A3B78F0FB00}" type="slidenum">
              <a:rPr lang="en-GB" smtClean="0"/>
              <a:t>10</a:t>
            </a:fld>
            <a:endParaRPr lang="en-GB" dirty="0"/>
          </a:p>
        </p:txBody>
      </p:sp>
      <p:sp>
        <p:nvSpPr>
          <p:cNvPr id="12" name="TextBox 11">
            <a:extLst>
              <a:ext uri="{FF2B5EF4-FFF2-40B4-BE49-F238E27FC236}">
                <a16:creationId xmlns:a16="http://schemas.microsoft.com/office/drawing/2014/main" id="{AA001C86-F6ED-1806-00CE-F32F02146AD6}"/>
              </a:ext>
            </a:extLst>
          </p:cNvPr>
          <p:cNvSpPr txBox="1"/>
          <p:nvPr/>
        </p:nvSpPr>
        <p:spPr>
          <a:xfrm>
            <a:off x="1533524" y="859501"/>
            <a:ext cx="9124950" cy="5653984"/>
          </a:xfrm>
          <a:prstGeom prst="rect">
            <a:avLst/>
          </a:prstGeom>
          <a:noFill/>
        </p:spPr>
        <p:txBody>
          <a:bodyPr wrap="square" lIns="0" tIns="0" rIns="0" bIns="0" rtlCol="0">
            <a:spAutoFit/>
          </a:bodyPr>
          <a:lstStyle/>
          <a:p>
            <a:pPr marL="457200" indent="-457200">
              <a:lnSpc>
                <a:spcPts val="3400"/>
              </a:lnSpc>
              <a:buFont typeface="Arial" panose="020B0604020202020204" pitchFamily="34" charset="0"/>
              <a:buChar char="•"/>
              <a:defRPr/>
            </a:pPr>
            <a:r>
              <a:rPr kumimoji="0" lang="en-IE" sz="2800" b="0" i="0" u="none" strike="noStrike" kern="1200" cap="none" spc="0" normalizeH="0" baseline="0" noProof="0" dirty="0">
                <a:ln>
                  <a:noFill/>
                </a:ln>
                <a:solidFill>
                  <a:prstClr val="white"/>
                </a:solidFill>
                <a:effectLst/>
                <a:uLnTx/>
                <a:uFillTx/>
                <a:latin typeface="Calibri"/>
                <a:ea typeface="+mn-ea"/>
                <a:cs typeface="+mn-cs"/>
              </a:rPr>
              <a:t>Respond</a:t>
            </a:r>
            <a:r>
              <a:rPr kumimoji="0" lang="zh-CN" altLang="en-US" sz="2800" b="0" i="0" u="none" strike="noStrike" kern="1200" cap="none" spc="0" normalizeH="0" baseline="0" noProof="0" dirty="0">
                <a:ln>
                  <a:noFill/>
                </a:ln>
                <a:solidFill>
                  <a:prstClr val="white"/>
                </a:solidFill>
                <a:effectLst/>
                <a:uLnTx/>
                <a:uFillTx/>
                <a:latin typeface="Calibri"/>
                <a:ea typeface="+mn-ea"/>
                <a:cs typeface="+mn-cs"/>
              </a:rPr>
              <a:t> </a:t>
            </a:r>
            <a:r>
              <a:rPr kumimoji="0" lang="en-US" altLang="zh-CN" sz="2800" b="0" i="0" u="none" strike="noStrike" kern="1200" cap="none" spc="0" normalizeH="0" baseline="0" noProof="0" dirty="0">
                <a:ln>
                  <a:noFill/>
                </a:ln>
                <a:solidFill>
                  <a:prstClr val="white"/>
                </a:solidFill>
                <a:effectLst/>
                <a:uLnTx/>
                <a:uFillTx/>
                <a:latin typeface="Calibri"/>
                <a:ea typeface="+mn-ea"/>
                <a:cs typeface="+mn-cs"/>
              </a:rPr>
              <a:t>to</a:t>
            </a:r>
            <a:r>
              <a:rPr kumimoji="0" lang="zh-CN" altLang="en-US" sz="2800" b="0" i="0" u="none" strike="noStrike" kern="1200" cap="none" spc="0" normalizeH="0" baseline="0" noProof="0" dirty="0">
                <a:ln>
                  <a:noFill/>
                </a:ln>
                <a:solidFill>
                  <a:prstClr val="white"/>
                </a:solidFill>
                <a:effectLst/>
                <a:uLnTx/>
                <a:uFillTx/>
                <a:latin typeface="Calibri"/>
                <a:ea typeface="+mn-ea"/>
                <a:cs typeface="+mn-cs"/>
              </a:rPr>
              <a:t> </a:t>
            </a:r>
            <a:r>
              <a:rPr kumimoji="0" lang="en-US" altLang="zh-CN" sz="2800" b="0" i="0" u="none" strike="noStrike" kern="1200" cap="none" spc="0" normalizeH="0" baseline="0" noProof="0" dirty="0">
                <a:ln>
                  <a:noFill/>
                </a:ln>
                <a:solidFill>
                  <a:prstClr val="white"/>
                </a:solidFill>
                <a:effectLst/>
                <a:uLnTx/>
                <a:uFillTx/>
                <a:latin typeface="Calibri"/>
                <a:ea typeface="+mn-ea"/>
                <a:cs typeface="+mn-cs"/>
              </a:rPr>
              <a:t>the</a:t>
            </a:r>
            <a:r>
              <a:rPr kumimoji="0" lang="zh-CN" altLang="en-US" sz="2800" b="0" i="0" u="none" strike="noStrike" kern="1200" cap="none" spc="0" normalizeH="0" baseline="0" noProof="0" dirty="0">
                <a:ln>
                  <a:noFill/>
                </a:ln>
                <a:solidFill>
                  <a:prstClr val="white"/>
                </a:solidFill>
                <a:effectLst/>
                <a:uLnTx/>
                <a:uFillTx/>
                <a:latin typeface="Calibri"/>
                <a:ea typeface="+mn-ea"/>
                <a:cs typeface="+mn-cs"/>
              </a:rPr>
              <a:t> </a:t>
            </a:r>
            <a:r>
              <a:rPr kumimoji="0" lang="en-US" altLang="zh-CN" sz="2800" b="1" i="0" u="none" strike="noStrike" kern="1200" cap="none" spc="0" normalizeH="0" baseline="0" noProof="0" dirty="0">
                <a:ln>
                  <a:noFill/>
                </a:ln>
                <a:solidFill>
                  <a:prstClr val="white"/>
                </a:solidFill>
                <a:effectLst/>
                <a:uLnTx/>
                <a:uFillTx/>
                <a:latin typeface="Calibri"/>
                <a:ea typeface="+mn-ea"/>
                <a:cs typeface="+mn-cs"/>
              </a:rPr>
              <a:t>EU</a:t>
            </a:r>
            <a:r>
              <a:rPr kumimoji="0" lang="zh-CN" altLang="en-US" sz="2800" b="1" i="0" u="none" strike="noStrike" kern="1200" cap="none" spc="0" normalizeH="0" baseline="0" noProof="0" dirty="0">
                <a:ln>
                  <a:noFill/>
                </a:ln>
                <a:solidFill>
                  <a:prstClr val="white"/>
                </a:solidFill>
                <a:effectLst/>
                <a:uLnTx/>
                <a:uFillTx/>
                <a:latin typeface="Calibri"/>
                <a:ea typeface="+mn-ea"/>
                <a:cs typeface="+mn-cs"/>
              </a:rPr>
              <a:t> </a:t>
            </a:r>
            <a:r>
              <a:rPr kumimoji="0" lang="en-US" altLang="zh-CN" sz="2800" b="1" i="0" u="none" strike="noStrike" kern="1200" cap="none" spc="0" normalizeH="0" baseline="0" noProof="0" dirty="0">
                <a:ln>
                  <a:noFill/>
                </a:ln>
                <a:solidFill>
                  <a:prstClr val="white"/>
                </a:solidFill>
                <a:effectLst/>
                <a:uLnTx/>
                <a:uFillTx/>
                <a:latin typeface="Calibri"/>
                <a:ea typeface="+mn-ea"/>
                <a:cs typeface="+mn-cs"/>
              </a:rPr>
              <a:t>AI</a:t>
            </a:r>
            <a:r>
              <a:rPr kumimoji="0" lang="zh-CN" altLang="en-US" sz="2800" b="1" i="0" u="none" strike="noStrike" kern="1200" cap="none" spc="0" normalizeH="0" baseline="0" noProof="0" dirty="0">
                <a:ln>
                  <a:noFill/>
                </a:ln>
                <a:solidFill>
                  <a:prstClr val="white"/>
                </a:solidFill>
                <a:effectLst/>
                <a:uLnTx/>
                <a:uFillTx/>
                <a:latin typeface="Calibri"/>
                <a:ea typeface="+mn-ea"/>
                <a:cs typeface="+mn-cs"/>
              </a:rPr>
              <a:t> </a:t>
            </a:r>
            <a:r>
              <a:rPr kumimoji="0" lang="en-US" altLang="zh-CN" sz="2800" b="1" i="0" u="none" strike="noStrike" kern="1200" cap="none" spc="0" normalizeH="0" baseline="0" noProof="0" dirty="0">
                <a:ln>
                  <a:noFill/>
                </a:ln>
                <a:solidFill>
                  <a:prstClr val="white"/>
                </a:solidFill>
                <a:effectLst/>
                <a:uLnTx/>
                <a:uFillTx/>
                <a:latin typeface="Calibri"/>
                <a:ea typeface="+mn-ea"/>
                <a:cs typeface="+mn-cs"/>
              </a:rPr>
              <a:t>Act</a:t>
            </a:r>
          </a:p>
          <a:p>
            <a:pPr marL="457200" indent="-457200">
              <a:lnSpc>
                <a:spcPts val="3400"/>
              </a:lnSpc>
              <a:buFont typeface="Arial" panose="020B0604020202020204" pitchFamily="34" charset="0"/>
              <a:buChar char="•"/>
              <a:defRPr/>
            </a:pPr>
            <a:r>
              <a:rPr kumimoji="0" lang="en-IE" sz="2800" b="0" i="0" u="none" strike="noStrike" kern="1200" cap="none" spc="0" normalizeH="0" baseline="0" noProof="0" dirty="0">
                <a:ln>
                  <a:noFill/>
                </a:ln>
                <a:solidFill>
                  <a:prstClr val="white"/>
                </a:solidFill>
                <a:effectLst/>
                <a:uLnTx/>
                <a:uFillTx/>
                <a:latin typeface="Calibri"/>
                <a:ea typeface="+mn-ea"/>
                <a:cs typeface="+mn-cs"/>
              </a:rPr>
              <a:t>Aligning with </a:t>
            </a:r>
            <a:r>
              <a:rPr kumimoji="0" lang="en-IE" sz="2800" b="1" i="0" u="none" strike="noStrike" kern="1200" cap="none" spc="0" normalizeH="0" baseline="0" noProof="0" dirty="0">
                <a:ln>
                  <a:noFill/>
                </a:ln>
                <a:solidFill>
                  <a:prstClr val="white"/>
                </a:solidFill>
                <a:effectLst/>
                <a:uLnTx/>
                <a:uFillTx/>
                <a:latin typeface="Calibri"/>
                <a:ea typeface="+mn-ea"/>
                <a:cs typeface="+mn-cs"/>
              </a:rPr>
              <a:t>legal</a:t>
            </a:r>
            <a:r>
              <a:rPr kumimoji="0" lang="en-IE" sz="2800" b="0" i="0" u="none" strike="noStrike" kern="1200" cap="none" spc="0" normalizeH="0" baseline="0" noProof="0" dirty="0">
                <a:ln>
                  <a:noFill/>
                </a:ln>
                <a:solidFill>
                  <a:prstClr val="white"/>
                </a:solidFill>
                <a:effectLst/>
                <a:uLnTx/>
                <a:uFillTx/>
                <a:latin typeface="Calibri"/>
                <a:ea typeface="+mn-ea"/>
                <a:cs typeface="+mn-cs"/>
              </a:rPr>
              <a:t> and regulatory requirements, promoting compliance and responsible AI development.</a:t>
            </a:r>
          </a:p>
          <a:p>
            <a:pPr marL="457200" indent="-457200">
              <a:lnSpc>
                <a:spcPts val="3400"/>
              </a:lnSpc>
              <a:buFont typeface="Arial" panose="020B0604020202020204" pitchFamily="34" charset="0"/>
              <a:buChar char="•"/>
              <a:defRPr/>
            </a:pPr>
            <a:r>
              <a:rPr kumimoji="0" lang="en-IE" sz="2800" b="0" i="0" u="none" strike="noStrike" kern="1200" cap="none" spc="0" normalizeH="0" baseline="0" noProof="0" dirty="0">
                <a:ln>
                  <a:noFill/>
                </a:ln>
                <a:solidFill>
                  <a:prstClr val="white"/>
                </a:solidFill>
                <a:effectLst/>
                <a:uLnTx/>
                <a:uFillTx/>
                <a:latin typeface="Calibri"/>
                <a:ea typeface="+mn-ea"/>
                <a:cs typeface="+mn-cs"/>
              </a:rPr>
              <a:t>Sharing and reusing knowledge across domains, contributing to develop </a:t>
            </a:r>
            <a:r>
              <a:rPr kumimoji="0" lang="en-IE" sz="2800" b="1" i="0" u="none" strike="noStrike" kern="1200" cap="none" spc="0" normalizeH="0" baseline="0" noProof="0" dirty="0">
                <a:ln>
                  <a:noFill/>
                </a:ln>
                <a:solidFill>
                  <a:prstClr val="white"/>
                </a:solidFill>
                <a:effectLst/>
                <a:uLnTx/>
                <a:uFillTx/>
                <a:latin typeface="Calibri"/>
                <a:ea typeface="+mn-ea"/>
                <a:cs typeface="+mn-cs"/>
              </a:rPr>
              <a:t>a basic farmwork for AI impact Assessment</a:t>
            </a:r>
            <a:r>
              <a:rPr kumimoji="0" lang="en-IE" sz="2800" b="0" i="0" u="none" strike="noStrike" kern="1200" cap="none" spc="0" normalizeH="0" baseline="0" noProof="0" dirty="0">
                <a:ln>
                  <a:noFill/>
                </a:ln>
                <a:solidFill>
                  <a:prstClr val="white"/>
                </a:solidFill>
                <a:effectLst/>
                <a:uLnTx/>
                <a:uFillTx/>
                <a:latin typeface="Calibri"/>
                <a:ea typeface="+mn-ea"/>
                <a:cs typeface="+mn-cs"/>
              </a:rPr>
              <a:t>.</a:t>
            </a:r>
          </a:p>
          <a:p>
            <a:pPr marL="457200" indent="-457200">
              <a:lnSpc>
                <a:spcPts val="3400"/>
              </a:lnSpc>
              <a:buFont typeface="Arial" panose="020B0604020202020204" pitchFamily="34" charset="0"/>
              <a:buChar char="•"/>
              <a:defRPr/>
            </a:pPr>
            <a:r>
              <a:rPr kumimoji="0" lang="en-IE" sz="2800" b="0" i="0" u="none" strike="noStrike" kern="1200" cap="none" spc="0" normalizeH="0" baseline="0" noProof="0" dirty="0">
                <a:ln>
                  <a:noFill/>
                </a:ln>
                <a:solidFill>
                  <a:prstClr val="white"/>
                </a:solidFill>
                <a:effectLst/>
                <a:uLnTx/>
                <a:uFillTx/>
                <a:latin typeface="Calibri"/>
                <a:ea typeface="+mn-ea"/>
                <a:cs typeface="+mn-cs"/>
              </a:rPr>
              <a:t>Advancing AI governance and ensuring AI systems respect </a:t>
            </a:r>
            <a:r>
              <a:rPr kumimoji="0" lang="en-IE" sz="2800" b="1" i="0" u="none" strike="noStrike" kern="1200" cap="none" spc="0" normalizeH="0" baseline="0" noProof="0" dirty="0">
                <a:ln>
                  <a:noFill/>
                </a:ln>
                <a:solidFill>
                  <a:prstClr val="white"/>
                </a:solidFill>
                <a:effectLst/>
                <a:uLnTx/>
                <a:uFillTx/>
                <a:latin typeface="Calibri"/>
                <a:ea typeface="+mn-ea"/>
                <a:cs typeface="+mn-cs"/>
              </a:rPr>
              <a:t>fundamental rights </a:t>
            </a:r>
            <a:r>
              <a:rPr kumimoji="0" lang="en-IE" sz="2800" b="0" i="0" u="none" strike="noStrike" kern="1200" cap="none" spc="0" normalizeH="0" baseline="0" noProof="0" dirty="0">
                <a:ln>
                  <a:noFill/>
                </a:ln>
                <a:solidFill>
                  <a:prstClr val="white"/>
                </a:solidFill>
                <a:effectLst/>
                <a:uLnTx/>
                <a:uFillTx/>
                <a:latin typeface="Calibri"/>
                <a:ea typeface="+mn-ea"/>
                <a:cs typeface="+mn-cs"/>
              </a:rPr>
              <a:t>and ethical principles.</a:t>
            </a:r>
          </a:p>
          <a:p>
            <a:pPr marL="457200" indent="-457200">
              <a:lnSpc>
                <a:spcPts val="3400"/>
              </a:lnSpc>
              <a:buFont typeface="Arial" panose="020B0604020202020204" pitchFamily="34" charset="0"/>
              <a:buChar char="•"/>
              <a:defRPr/>
            </a:pPr>
            <a:r>
              <a:rPr kumimoji="0" lang="en-IE" sz="2800" b="0" i="0" u="none" strike="noStrike" kern="1200" cap="none" spc="0" normalizeH="0" baseline="0" noProof="0" dirty="0">
                <a:ln>
                  <a:noFill/>
                </a:ln>
                <a:solidFill>
                  <a:prstClr val="white"/>
                </a:solidFill>
                <a:effectLst/>
                <a:uLnTx/>
                <a:uFillTx/>
                <a:latin typeface="Calibri"/>
                <a:ea typeface="+mn-ea"/>
                <a:cs typeface="+mn-cs"/>
              </a:rPr>
              <a:t>Ensuring consistency and compatibility across various AI impact assessment frameworks. Make sure the information sharing and collaboration.</a:t>
            </a:r>
          </a:p>
          <a:p>
            <a:pPr marL="457200" marR="0" lvl="0" indent="-457200" algn="l" defTabSz="914377" rtl="0" eaLnBrk="1" fontAlgn="auto" latinLnBrk="0" hangingPunct="1">
              <a:lnSpc>
                <a:spcPts val="3400"/>
              </a:lnSpc>
              <a:spcBef>
                <a:spcPts val="0"/>
              </a:spcBef>
              <a:spcAft>
                <a:spcPts val="0"/>
              </a:spcAft>
              <a:buClrTx/>
              <a:buSzTx/>
              <a:buFont typeface="Arial" panose="020B0604020202020204" pitchFamily="34" charset="0"/>
              <a:buChar char="•"/>
              <a:tabLst/>
              <a:defRPr/>
            </a:pPr>
            <a:r>
              <a:rPr kumimoji="0" lang="en-IE" sz="2800" b="0" i="0" u="none" strike="noStrike" kern="1200" cap="none" spc="0" normalizeH="0" baseline="0" noProof="0" dirty="0">
                <a:ln>
                  <a:noFill/>
                </a:ln>
                <a:solidFill>
                  <a:prstClr val="white"/>
                </a:solidFill>
                <a:effectLst/>
                <a:uLnTx/>
                <a:uFillTx/>
                <a:latin typeface="Calibri"/>
                <a:ea typeface="+mn-ea"/>
                <a:cs typeface="+mn-cs"/>
              </a:rPr>
              <a:t>Developing a comprehensive and holistic approach to assessing AI system risks and impacts.</a:t>
            </a:r>
          </a:p>
        </p:txBody>
      </p:sp>
    </p:spTree>
    <p:extLst>
      <p:ext uri="{BB962C8B-B14F-4D97-AF65-F5344CB8AC3E}">
        <p14:creationId xmlns:p14="http://schemas.microsoft.com/office/powerpoint/2010/main" val="29911776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53AD4B-E04C-1935-EAA0-CB36EAD38A3F}"/>
              </a:ext>
            </a:extLst>
          </p:cNvPr>
          <p:cNvPicPr>
            <a:picLocks noChangeAspect="1"/>
          </p:cNvPicPr>
          <p:nvPr/>
        </p:nvPicPr>
        <p:blipFill>
          <a:blip r:embed="rId2"/>
          <a:stretch>
            <a:fillRect/>
          </a:stretch>
        </p:blipFill>
        <p:spPr>
          <a:xfrm>
            <a:off x="3285781" y="781247"/>
            <a:ext cx="8906219" cy="6076753"/>
          </a:xfrm>
          <a:prstGeom prst="rect">
            <a:avLst/>
          </a:prstGeom>
        </p:spPr>
      </p:pic>
      <p:sp>
        <p:nvSpPr>
          <p:cNvPr id="9" name="Slide Number Placeholder 8">
            <a:extLst>
              <a:ext uri="{FF2B5EF4-FFF2-40B4-BE49-F238E27FC236}">
                <a16:creationId xmlns:a16="http://schemas.microsoft.com/office/drawing/2014/main" id="{7C67AD4A-3437-47FC-85F5-BD25261B74CF}"/>
              </a:ext>
            </a:extLst>
          </p:cNvPr>
          <p:cNvSpPr>
            <a:spLocks noGrp="1"/>
          </p:cNvSpPr>
          <p:nvPr>
            <p:ph type="sldNum" sz="quarter" idx="4"/>
          </p:nvPr>
        </p:nvSpPr>
        <p:spPr>
          <a:xfrm>
            <a:off x="11466740" y="6511066"/>
            <a:ext cx="290100" cy="191861"/>
          </a:xfrm>
        </p:spPr>
        <p:txBody>
          <a:bodyPr/>
          <a:lstStyle/>
          <a:p>
            <a:fld id="{DDBE135E-2566-4748-853C-8A3B78F0FB00}" type="slidenum">
              <a:rPr lang="en-GB" smtClean="0"/>
              <a:t>11</a:t>
            </a:fld>
            <a:endParaRPr lang="en-GB"/>
          </a:p>
        </p:txBody>
      </p:sp>
      <p:sp>
        <p:nvSpPr>
          <p:cNvPr id="16" name="Title 1">
            <a:extLst>
              <a:ext uri="{FF2B5EF4-FFF2-40B4-BE49-F238E27FC236}">
                <a16:creationId xmlns:a16="http://schemas.microsoft.com/office/drawing/2014/main" id="{7EF14EC2-110F-C328-AA74-1D577B0072E4}"/>
              </a:ext>
            </a:extLst>
          </p:cNvPr>
          <p:cNvSpPr>
            <a:spLocks noGrp="1"/>
          </p:cNvSpPr>
          <p:nvPr>
            <p:ph type="title"/>
          </p:nvPr>
        </p:nvSpPr>
        <p:spPr>
          <a:xfrm>
            <a:off x="479426" y="388336"/>
            <a:ext cx="5148378" cy="1012975"/>
          </a:xfrm>
          <a:noFill/>
        </p:spPr>
        <p:txBody>
          <a:bodyPr/>
          <a:lstStyle/>
          <a:p>
            <a:r>
              <a:rPr lang="en-GB" b="1" dirty="0">
                <a:gradFill>
                  <a:gsLst>
                    <a:gs pos="100000">
                      <a:srgbClr val="00AACD">
                        <a:alpha val="90237"/>
                      </a:srgbClr>
                    </a:gs>
                    <a:gs pos="40000">
                      <a:srgbClr val="0569B9">
                        <a:alpha val="90158"/>
                      </a:srgbClr>
                    </a:gs>
                  </a:gsLst>
                  <a:lin ang="0" scaled="1"/>
                </a:gradFill>
              </a:rPr>
              <a:t>Design of the ontology</a:t>
            </a:r>
          </a:p>
        </p:txBody>
      </p:sp>
    </p:spTree>
    <p:extLst>
      <p:ext uri="{BB962C8B-B14F-4D97-AF65-F5344CB8AC3E}">
        <p14:creationId xmlns:p14="http://schemas.microsoft.com/office/powerpoint/2010/main" val="20754573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B1C5F-8A2D-4E61-8C64-04A5169390D2}"/>
              </a:ext>
            </a:extLst>
          </p:cNvPr>
          <p:cNvSpPr>
            <a:spLocks noGrp="1"/>
          </p:cNvSpPr>
          <p:nvPr>
            <p:ph type="title"/>
          </p:nvPr>
        </p:nvSpPr>
        <p:spPr>
          <a:noFill/>
        </p:spPr>
        <p:txBody>
          <a:bodyPr/>
          <a:lstStyle/>
          <a:p>
            <a:r>
              <a:rPr lang="en-GB" b="1" dirty="0">
                <a:gradFill>
                  <a:gsLst>
                    <a:gs pos="100000">
                      <a:srgbClr val="00AACD">
                        <a:alpha val="90237"/>
                      </a:srgbClr>
                    </a:gs>
                    <a:gs pos="40000">
                      <a:srgbClr val="0569B9">
                        <a:alpha val="90158"/>
                      </a:srgbClr>
                    </a:gs>
                  </a:gsLst>
                  <a:lin ang="0" scaled="1"/>
                </a:gradFill>
              </a:rPr>
              <a:t>FRIA with CIDS, AIRO, VAIR</a:t>
            </a:r>
          </a:p>
        </p:txBody>
      </p:sp>
      <p:sp>
        <p:nvSpPr>
          <p:cNvPr id="4" name="Title 3">
            <a:extLst>
              <a:ext uri="{FF2B5EF4-FFF2-40B4-BE49-F238E27FC236}">
                <a16:creationId xmlns:a16="http://schemas.microsoft.com/office/drawing/2014/main" id="{CED09F84-7605-13DA-A474-B00C28B614DE}"/>
              </a:ext>
            </a:extLst>
          </p:cNvPr>
          <p:cNvSpPr txBox="1">
            <a:spLocks/>
          </p:cNvSpPr>
          <p:nvPr/>
        </p:nvSpPr>
        <p:spPr>
          <a:xfrm>
            <a:off x="9334686" y="894823"/>
            <a:ext cx="2076264" cy="467830"/>
          </a:xfrm>
          <a:prstGeom prst="rect">
            <a:avLst/>
          </a:prstGeom>
        </p:spPr>
        <p:txBody>
          <a:bodyPr vert="horz" lIns="0" tIns="0" rIns="0" bIns="0" rtlCol="0" anchor="t" anchorCtr="0">
            <a:noAutofit/>
          </a:bodyPr>
          <a:lstStyle>
            <a:lvl1pPr algn="l" defTabSz="914377" rtl="0" eaLnBrk="1" latinLnBrk="0" hangingPunct="1">
              <a:lnSpc>
                <a:spcPts val="3700"/>
              </a:lnSpc>
              <a:spcBef>
                <a:spcPct val="0"/>
              </a:spcBef>
              <a:buNone/>
              <a:defRPr sz="3000" kern="1200">
                <a:solidFill>
                  <a:schemeClr val="tx1"/>
                </a:solidFill>
                <a:latin typeface="+mj-lt"/>
                <a:ea typeface="+mj-ea"/>
                <a:cs typeface="+mj-cs"/>
              </a:defRPr>
            </a:lvl1pPr>
          </a:lstStyle>
          <a:p>
            <a:pPr algn="r"/>
            <a:r>
              <a:rPr lang="en-GB" sz="3200" b="1" u="sng" dirty="0">
                <a:gradFill>
                  <a:gsLst>
                    <a:gs pos="8000">
                      <a:srgbClr val="00AACD">
                        <a:alpha val="90237"/>
                      </a:srgbClr>
                    </a:gs>
                    <a:gs pos="95000">
                      <a:srgbClr val="0569B9">
                        <a:alpha val="87700"/>
                        <a:lumMod val="88000"/>
                        <a:lumOff val="12000"/>
                      </a:srgbClr>
                    </a:gs>
                  </a:gsLst>
                  <a:lin ang="0" scaled="1"/>
                </a:gradFill>
              </a:rPr>
              <a:t>Basic Things</a:t>
            </a:r>
          </a:p>
        </p:txBody>
      </p:sp>
      <p:sp>
        <p:nvSpPr>
          <p:cNvPr id="6" name="Slide Number Placeholder 8">
            <a:extLst>
              <a:ext uri="{FF2B5EF4-FFF2-40B4-BE49-F238E27FC236}">
                <a16:creationId xmlns:a16="http://schemas.microsoft.com/office/drawing/2014/main" id="{92DE9E5A-E516-34FE-4391-3956C89845FA}"/>
              </a:ext>
            </a:extLst>
          </p:cNvPr>
          <p:cNvSpPr txBox="1">
            <a:spLocks/>
          </p:cNvSpPr>
          <p:nvPr/>
        </p:nvSpPr>
        <p:spPr>
          <a:xfrm>
            <a:off x="11466740" y="6511066"/>
            <a:ext cx="290100" cy="191861"/>
          </a:xfrm>
          <a:prstGeom prst="rect">
            <a:avLst/>
          </a:prstGeom>
        </p:spPr>
        <p:txBody>
          <a:bodyPr vert="horz" lIns="0" tIns="0" rIns="0" bIns="0" rtlCol="0" anchor="b" anchorCtr="0"/>
          <a:lstStyle>
            <a:defPPr>
              <a:defRPr lang="en-US"/>
            </a:defPPr>
            <a:lvl1pPr marL="0" algn="r" defTabSz="914377" rtl="0" eaLnBrk="1" latinLnBrk="0" hangingPunct="1">
              <a:defRPr sz="900" kern="1200">
                <a:solidFill>
                  <a:schemeClr val="bg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fld id="{DDBE135E-2566-4748-853C-8A3B78F0FB00}" type="slidenum">
              <a:rPr lang="en-GB" smtClean="0"/>
              <a:pPr/>
              <a:t>12</a:t>
            </a:fld>
            <a:endParaRPr lang="en-GB"/>
          </a:p>
        </p:txBody>
      </p:sp>
      <p:graphicFrame>
        <p:nvGraphicFramePr>
          <p:cNvPr id="3" name="Table 2">
            <a:extLst>
              <a:ext uri="{FF2B5EF4-FFF2-40B4-BE49-F238E27FC236}">
                <a16:creationId xmlns:a16="http://schemas.microsoft.com/office/drawing/2014/main" id="{60672EE4-5901-F824-9328-FCFD48194CC5}"/>
              </a:ext>
            </a:extLst>
          </p:cNvPr>
          <p:cNvGraphicFramePr>
            <a:graphicFrameLocks noGrp="1"/>
          </p:cNvGraphicFramePr>
          <p:nvPr>
            <p:extLst>
              <p:ext uri="{D42A27DB-BD31-4B8C-83A1-F6EECF244321}">
                <p14:modId xmlns:p14="http://schemas.microsoft.com/office/powerpoint/2010/main" val="587601630"/>
              </p:ext>
            </p:extLst>
          </p:nvPr>
        </p:nvGraphicFramePr>
        <p:xfrm>
          <a:off x="399358" y="1591941"/>
          <a:ext cx="11393284" cy="4371236"/>
        </p:xfrm>
        <a:graphic>
          <a:graphicData uri="http://schemas.openxmlformats.org/drawingml/2006/table">
            <a:tbl>
              <a:tblPr>
                <a:tableStyleId>{616DA210-FB5B-4158-B5E0-FEB733F419BA}</a:tableStyleId>
              </a:tblPr>
              <a:tblGrid>
                <a:gridCol w="2388318">
                  <a:extLst>
                    <a:ext uri="{9D8B030D-6E8A-4147-A177-3AD203B41FA5}">
                      <a16:colId xmlns:a16="http://schemas.microsoft.com/office/drawing/2014/main" val="1014836043"/>
                    </a:ext>
                  </a:extLst>
                </a:gridCol>
                <a:gridCol w="3184426">
                  <a:extLst>
                    <a:ext uri="{9D8B030D-6E8A-4147-A177-3AD203B41FA5}">
                      <a16:colId xmlns:a16="http://schemas.microsoft.com/office/drawing/2014/main" val="305664783"/>
                    </a:ext>
                  </a:extLst>
                </a:gridCol>
                <a:gridCol w="1961269">
                  <a:extLst>
                    <a:ext uri="{9D8B030D-6E8A-4147-A177-3AD203B41FA5}">
                      <a16:colId xmlns:a16="http://schemas.microsoft.com/office/drawing/2014/main" val="860417716"/>
                    </a:ext>
                  </a:extLst>
                </a:gridCol>
                <a:gridCol w="3859271">
                  <a:extLst>
                    <a:ext uri="{9D8B030D-6E8A-4147-A177-3AD203B41FA5}">
                      <a16:colId xmlns:a16="http://schemas.microsoft.com/office/drawing/2014/main" val="3694403853"/>
                    </a:ext>
                  </a:extLst>
                </a:gridCol>
              </a:tblGrid>
              <a:tr h="820596">
                <a:tc>
                  <a:txBody>
                    <a:bodyPr/>
                    <a:lstStyle/>
                    <a:p>
                      <a:pPr algn="ctr" fontAlgn="ctr"/>
                      <a:r>
                        <a:rPr lang="en-IE" sz="2000" b="1" u="none" strike="noStrike" dirty="0">
                          <a:effectLst/>
                        </a:rPr>
                        <a:t>FRIA</a:t>
                      </a:r>
                      <a:endParaRPr lang="en-IE" sz="2000" b="1" i="0" u="none" strike="noStrike" dirty="0">
                        <a:solidFill>
                          <a:srgbClr val="000000"/>
                        </a:solidFill>
                        <a:effectLst/>
                        <a:latin typeface="Calibri" panose="020F0502020204030204" pitchFamily="34" charset="0"/>
                      </a:endParaRPr>
                    </a:p>
                  </a:txBody>
                  <a:tcPr marL="7150" marR="7150" marT="7150" marB="0" anchor="ctr"/>
                </a:tc>
                <a:tc>
                  <a:txBody>
                    <a:bodyPr/>
                    <a:lstStyle/>
                    <a:p>
                      <a:pPr algn="ctr" fontAlgn="ctr"/>
                      <a:r>
                        <a:rPr lang="en-IE" sz="2000" b="1" u="none" strike="noStrike" dirty="0">
                          <a:effectLst/>
                        </a:rPr>
                        <a:t>CIDS</a:t>
                      </a:r>
                      <a:endParaRPr lang="en-IE" sz="2000" b="1" i="0" u="none" strike="noStrike" dirty="0">
                        <a:solidFill>
                          <a:srgbClr val="000000"/>
                        </a:solidFill>
                        <a:effectLst/>
                        <a:latin typeface="Calibri" panose="020F0502020204030204" pitchFamily="34" charset="0"/>
                      </a:endParaRPr>
                    </a:p>
                  </a:txBody>
                  <a:tcPr marL="7150" marR="7150" marT="7150" marB="0" anchor="ctr"/>
                </a:tc>
                <a:tc>
                  <a:txBody>
                    <a:bodyPr/>
                    <a:lstStyle/>
                    <a:p>
                      <a:pPr algn="ctr" fontAlgn="ctr"/>
                      <a:r>
                        <a:rPr lang="en-IE" sz="2000" b="1" u="none" strike="noStrike" dirty="0">
                          <a:effectLst/>
                        </a:rPr>
                        <a:t>AIRO</a:t>
                      </a:r>
                      <a:endParaRPr lang="en-IE" sz="2000" b="1" i="0" u="none" strike="noStrike" dirty="0">
                        <a:solidFill>
                          <a:srgbClr val="000000"/>
                        </a:solidFill>
                        <a:effectLst/>
                        <a:latin typeface="Calibri" panose="020F0502020204030204" pitchFamily="34" charset="0"/>
                      </a:endParaRPr>
                    </a:p>
                  </a:txBody>
                  <a:tcPr marL="7150" marR="7150" marT="7150" marB="0" anchor="ctr"/>
                </a:tc>
                <a:tc>
                  <a:txBody>
                    <a:bodyPr/>
                    <a:lstStyle/>
                    <a:p>
                      <a:pPr algn="ctr" fontAlgn="ctr"/>
                      <a:r>
                        <a:rPr lang="en-IE" sz="2000" b="1" u="none" strike="noStrike" dirty="0">
                          <a:effectLst/>
                        </a:rPr>
                        <a:t>VAIR</a:t>
                      </a:r>
                      <a:endParaRPr lang="en-IE" sz="2000" b="1" i="0" u="none" strike="noStrike" dirty="0">
                        <a:solidFill>
                          <a:srgbClr val="000000"/>
                        </a:solidFill>
                        <a:effectLst/>
                        <a:latin typeface="Calibri" panose="020F0502020204030204" pitchFamily="34" charset="0"/>
                      </a:endParaRPr>
                    </a:p>
                  </a:txBody>
                  <a:tcPr marL="7150" marR="7150" marT="7150" marB="0" anchor="ctr"/>
                </a:tc>
                <a:extLst>
                  <a:ext uri="{0D108BD9-81ED-4DB2-BD59-A6C34878D82A}">
                    <a16:rowId xmlns:a16="http://schemas.microsoft.com/office/drawing/2014/main" val="1988388615"/>
                  </a:ext>
                </a:extLst>
              </a:tr>
              <a:tr h="443830">
                <a:tc>
                  <a:txBody>
                    <a:bodyPr/>
                    <a:lstStyle/>
                    <a:p>
                      <a:pPr algn="ctr" fontAlgn="ctr"/>
                      <a:r>
                        <a:rPr lang="en-IE" sz="2000" u="none" strike="noStrike">
                          <a:effectLst/>
                        </a:rPr>
                        <a:t>hasName</a:t>
                      </a:r>
                      <a:endParaRPr lang="en-IE" sz="2000" b="0" i="0" u="none" strike="noStrike">
                        <a:solidFill>
                          <a:srgbClr val="000000"/>
                        </a:solidFill>
                        <a:effectLst/>
                        <a:latin typeface="Calibri" panose="020F0502020204030204" pitchFamily="34" charset="0"/>
                      </a:endParaRPr>
                    </a:p>
                  </a:txBody>
                  <a:tcPr marL="7150" marR="7150" marT="7150" marB="0" anchor="ctr"/>
                </a:tc>
                <a:tc>
                  <a:txBody>
                    <a:bodyPr/>
                    <a:lstStyle/>
                    <a:p>
                      <a:pPr algn="ctr" fontAlgn="ctr"/>
                      <a:r>
                        <a:rPr lang="en-IE" sz="2000" u="none" strike="noStrike">
                          <a:effectLst/>
                        </a:rPr>
                        <a:t>hasName</a:t>
                      </a:r>
                      <a:endParaRPr lang="en-IE" sz="2000" b="0" i="0" u="none" strike="noStrike">
                        <a:solidFill>
                          <a:srgbClr val="000000"/>
                        </a:solidFill>
                        <a:effectLst/>
                        <a:latin typeface="Calibri" panose="020F0502020204030204" pitchFamily="34" charset="0"/>
                      </a:endParaRPr>
                    </a:p>
                  </a:txBody>
                  <a:tcPr marL="7150" marR="7150" marT="7150" marB="0" anchor="ctr"/>
                </a:tc>
                <a:tc>
                  <a:txBody>
                    <a:bodyPr/>
                    <a:lstStyle/>
                    <a:p>
                      <a:pPr algn="ctr" fontAlgn="ctr"/>
                      <a:endParaRPr lang="en-IE" sz="2000" b="0" i="0" u="none" strike="noStrike">
                        <a:solidFill>
                          <a:srgbClr val="000000"/>
                        </a:solidFill>
                        <a:effectLst/>
                        <a:latin typeface="Calibri" panose="020F0502020204030204" pitchFamily="34" charset="0"/>
                      </a:endParaRPr>
                    </a:p>
                  </a:txBody>
                  <a:tcPr marL="7150" marR="7150" marT="7150" marB="0" anchor="ctr"/>
                </a:tc>
                <a:tc>
                  <a:txBody>
                    <a:bodyPr/>
                    <a:lstStyle/>
                    <a:p>
                      <a:pPr algn="ctr" fontAlgn="ctr"/>
                      <a:endParaRPr lang="en-IE" sz="2000" b="0" i="0" u="none" strike="noStrike">
                        <a:solidFill>
                          <a:srgbClr val="000000"/>
                        </a:solidFill>
                        <a:effectLst/>
                        <a:latin typeface="Calibri" panose="020F0502020204030204" pitchFamily="34" charset="0"/>
                      </a:endParaRPr>
                    </a:p>
                  </a:txBody>
                  <a:tcPr marL="7150" marR="7150" marT="7150" marB="0" anchor="ctr"/>
                </a:tc>
                <a:extLst>
                  <a:ext uri="{0D108BD9-81ED-4DB2-BD59-A6C34878D82A}">
                    <a16:rowId xmlns:a16="http://schemas.microsoft.com/office/drawing/2014/main" val="2187471974"/>
                  </a:ext>
                </a:extLst>
              </a:tr>
              <a:tr h="443830">
                <a:tc>
                  <a:txBody>
                    <a:bodyPr/>
                    <a:lstStyle/>
                    <a:p>
                      <a:pPr algn="ctr" fontAlgn="ctr"/>
                      <a:r>
                        <a:rPr lang="en-IE" sz="2000" u="none" strike="noStrike">
                          <a:effectLst/>
                        </a:rPr>
                        <a:t>organisationPosition</a:t>
                      </a:r>
                      <a:endParaRPr lang="en-IE" sz="2000" b="0" i="0" u="none" strike="noStrike">
                        <a:solidFill>
                          <a:srgbClr val="000000"/>
                        </a:solidFill>
                        <a:effectLst/>
                        <a:latin typeface="Calibri" panose="020F0502020204030204" pitchFamily="34" charset="0"/>
                      </a:endParaRPr>
                    </a:p>
                  </a:txBody>
                  <a:tcPr marL="7150" marR="7150" marT="7150" marB="0" anchor="ctr"/>
                </a:tc>
                <a:tc>
                  <a:txBody>
                    <a:bodyPr/>
                    <a:lstStyle/>
                    <a:p>
                      <a:pPr algn="ctr" fontAlgn="ctr"/>
                      <a:endParaRPr lang="en-IE" sz="2000" b="0" i="0" u="none" strike="noStrike">
                        <a:solidFill>
                          <a:srgbClr val="000000"/>
                        </a:solidFill>
                        <a:effectLst/>
                        <a:latin typeface="Calibri" panose="020F0502020204030204" pitchFamily="34" charset="0"/>
                      </a:endParaRPr>
                    </a:p>
                  </a:txBody>
                  <a:tcPr marL="7150" marR="7150" marT="7150" marB="0" anchor="ctr"/>
                </a:tc>
                <a:tc>
                  <a:txBody>
                    <a:bodyPr/>
                    <a:lstStyle/>
                    <a:p>
                      <a:pPr algn="ctr" fontAlgn="ctr"/>
                      <a:endParaRPr lang="en-IE" sz="2000" b="0" i="0" u="none" strike="noStrike">
                        <a:solidFill>
                          <a:srgbClr val="000000"/>
                        </a:solidFill>
                        <a:effectLst/>
                        <a:latin typeface="Calibri" panose="020F0502020204030204" pitchFamily="34" charset="0"/>
                      </a:endParaRPr>
                    </a:p>
                  </a:txBody>
                  <a:tcPr marL="7150" marR="7150" marT="7150" marB="0" anchor="ctr"/>
                </a:tc>
                <a:tc>
                  <a:txBody>
                    <a:bodyPr/>
                    <a:lstStyle/>
                    <a:p>
                      <a:pPr algn="ctr" fontAlgn="ctr"/>
                      <a:endParaRPr lang="en-IE" sz="2000" b="0" i="0" u="none" strike="noStrike">
                        <a:solidFill>
                          <a:srgbClr val="000000"/>
                        </a:solidFill>
                        <a:effectLst/>
                        <a:latin typeface="Calibri" panose="020F0502020204030204" pitchFamily="34" charset="0"/>
                      </a:endParaRPr>
                    </a:p>
                  </a:txBody>
                  <a:tcPr marL="7150" marR="7150" marT="7150" marB="0" anchor="ctr"/>
                </a:tc>
                <a:extLst>
                  <a:ext uri="{0D108BD9-81ED-4DB2-BD59-A6C34878D82A}">
                    <a16:rowId xmlns:a16="http://schemas.microsoft.com/office/drawing/2014/main" val="3880927136"/>
                  </a:ext>
                </a:extLst>
              </a:tr>
              <a:tr h="443830">
                <a:tc>
                  <a:txBody>
                    <a:bodyPr/>
                    <a:lstStyle/>
                    <a:p>
                      <a:pPr algn="ctr" fontAlgn="ctr"/>
                      <a:r>
                        <a:rPr lang="en-IE" sz="2000" u="none" strike="noStrike">
                          <a:effectLst/>
                        </a:rPr>
                        <a:t>date</a:t>
                      </a:r>
                      <a:endParaRPr lang="en-IE" sz="2000" b="0" i="0" u="none" strike="noStrike">
                        <a:solidFill>
                          <a:srgbClr val="000000"/>
                        </a:solidFill>
                        <a:effectLst/>
                        <a:latin typeface="Calibri" panose="020F0502020204030204" pitchFamily="34" charset="0"/>
                      </a:endParaRPr>
                    </a:p>
                  </a:txBody>
                  <a:tcPr marL="7150" marR="7150" marT="7150" marB="0" anchor="ctr"/>
                </a:tc>
                <a:tc>
                  <a:txBody>
                    <a:bodyPr/>
                    <a:lstStyle/>
                    <a:p>
                      <a:pPr algn="ctr" fontAlgn="ctr"/>
                      <a:endParaRPr lang="en-IE" sz="2000" b="0" i="0" u="none" strike="noStrike">
                        <a:solidFill>
                          <a:srgbClr val="000000"/>
                        </a:solidFill>
                        <a:effectLst/>
                        <a:latin typeface="Calibri" panose="020F0502020204030204" pitchFamily="34" charset="0"/>
                      </a:endParaRPr>
                    </a:p>
                  </a:txBody>
                  <a:tcPr marL="7150" marR="7150" marT="7150" marB="0" anchor="ctr"/>
                </a:tc>
                <a:tc>
                  <a:txBody>
                    <a:bodyPr/>
                    <a:lstStyle/>
                    <a:p>
                      <a:pPr algn="ctr" fontAlgn="ctr"/>
                      <a:endParaRPr lang="en-IE" sz="2000" b="0" i="0" u="none" strike="noStrike">
                        <a:solidFill>
                          <a:srgbClr val="000000"/>
                        </a:solidFill>
                        <a:effectLst/>
                        <a:latin typeface="Calibri" panose="020F0502020204030204" pitchFamily="34" charset="0"/>
                      </a:endParaRPr>
                    </a:p>
                  </a:txBody>
                  <a:tcPr marL="7150" marR="7150" marT="7150" marB="0" anchor="ctr"/>
                </a:tc>
                <a:tc>
                  <a:txBody>
                    <a:bodyPr/>
                    <a:lstStyle/>
                    <a:p>
                      <a:pPr algn="ctr" fontAlgn="ctr"/>
                      <a:endParaRPr lang="en-IE" sz="2000" b="0" i="0" u="none" strike="noStrike">
                        <a:solidFill>
                          <a:srgbClr val="000000"/>
                        </a:solidFill>
                        <a:effectLst/>
                        <a:latin typeface="Calibri" panose="020F0502020204030204" pitchFamily="34" charset="0"/>
                      </a:endParaRPr>
                    </a:p>
                  </a:txBody>
                  <a:tcPr marL="7150" marR="7150" marT="7150" marB="0" anchor="ctr"/>
                </a:tc>
                <a:extLst>
                  <a:ext uri="{0D108BD9-81ED-4DB2-BD59-A6C34878D82A}">
                    <a16:rowId xmlns:a16="http://schemas.microsoft.com/office/drawing/2014/main" val="2504550672"/>
                  </a:ext>
                </a:extLst>
              </a:tr>
              <a:tr h="443830">
                <a:tc>
                  <a:txBody>
                    <a:bodyPr/>
                    <a:lstStyle/>
                    <a:p>
                      <a:pPr algn="ctr" fontAlgn="ctr"/>
                      <a:r>
                        <a:rPr lang="en-IE" sz="2000" u="none" strike="noStrike">
                          <a:effectLst/>
                        </a:rPr>
                        <a:t>contributors</a:t>
                      </a:r>
                      <a:endParaRPr lang="en-IE" sz="2000" b="0" i="0" u="none" strike="noStrike">
                        <a:solidFill>
                          <a:srgbClr val="000000"/>
                        </a:solidFill>
                        <a:effectLst/>
                        <a:latin typeface="Calibri" panose="020F0502020204030204" pitchFamily="34" charset="0"/>
                      </a:endParaRPr>
                    </a:p>
                  </a:txBody>
                  <a:tcPr marL="7150" marR="7150" marT="7150" marB="0" anchor="ctr"/>
                </a:tc>
                <a:tc>
                  <a:txBody>
                    <a:bodyPr/>
                    <a:lstStyle/>
                    <a:p>
                      <a:pPr algn="ctr" fontAlgn="ctr"/>
                      <a:endParaRPr lang="en-IE" sz="2000" b="0" i="0" u="none" strike="noStrike">
                        <a:solidFill>
                          <a:srgbClr val="000000"/>
                        </a:solidFill>
                        <a:effectLst/>
                        <a:latin typeface="Calibri" panose="020F0502020204030204" pitchFamily="34" charset="0"/>
                      </a:endParaRPr>
                    </a:p>
                  </a:txBody>
                  <a:tcPr marL="7150" marR="7150" marT="7150" marB="0" anchor="ctr"/>
                </a:tc>
                <a:tc>
                  <a:txBody>
                    <a:bodyPr/>
                    <a:lstStyle/>
                    <a:p>
                      <a:pPr algn="ctr" fontAlgn="ctr"/>
                      <a:endParaRPr lang="en-IE" sz="2000" b="0" i="0" u="none" strike="noStrike">
                        <a:solidFill>
                          <a:srgbClr val="000000"/>
                        </a:solidFill>
                        <a:effectLst/>
                        <a:latin typeface="Calibri" panose="020F0502020204030204" pitchFamily="34" charset="0"/>
                      </a:endParaRPr>
                    </a:p>
                  </a:txBody>
                  <a:tcPr marL="7150" marR="7150" marT="7150" marB="0" anchor="ctr"/>
                </a:tc>
                <a:tc>
                  <a:txBody>
                    <a:bodyPr/>
                    <a:lstStyle/>
                    <a:p>
                      <a:pPr algn="ctr" fontAlgn="ctr"/>
                      <a:endParaRPr lang="en-IE" sz="2000" b="0" i="0" u="none" strike="noStrike">
                        <a:solidFill>
                          <a:srgbClr val="000000"/>
                        </a:solidFill>
                        <a:effectLst/>
                        <a:latin typeface="Calibri" panose="020F0502020204030204" pitchFamily="34" charset="0"/>
                      </a:endParaRPr>
                    </a:p>
                  </a:txBody>
                  <a:tcPr marL="7150" marR="7150" marT="7150" marB="0" anchor="ctr"/>
                </a:tc>
                <a:extLst>
                  <a:ext uri="{0D108BD9-81ED-4DB2-BD59-A6C34878D82A}">
                    <a16:rowId xmlns:a16="http://schemas.microsoft.com/office/drawing/2014/main" val="2752767279"/>
                  </a:ext>
                </a:extLst>
              </a:tr>
              <a:tr h="443830">
                <a:tc rowSpan="2">
                  <a:txBody>
                    <a:bodyPr/>
                    <a:lstStyle/>
                    <a:p>
                      <a:pPr algn="ctr" fontAlgn="ctr"/>
                      <a:r>
                        <a:rPr lang="en-IE" sz="2000" u="none" strike="noStrike">
                          <a:effectLst/>
                        </a:rPr>
                        <a:t>aiSystemAssessed</a:t>
                      </a:r>
                      <a:endParaRPr lang="en-IE" sz="2000" b="0" i="0" u="none" strike="noStrike">
                        <a:solidFill>
                          <a:srgbClr val="000000"/>
                        </a:solidFill>
                        <a:effectLst/>
                        <a:latin typeface="Calibri" panose="020F0502020204030204" pitchFamily="34" charset="0"/>
                      </a:endParaRPr>
                    </a:p>
                  </a:txBody>
                  <a:tcPr marL="7150" marR="7150" marT="7150" marB="0" anchor="ctr"/>
                </a:tc>
                <a:tc>
                  <a:txBody>
                    <a:bodyPr/>
                    <a:lstStyle/>
                    <a:p>
                      <a:pPr algn="ctr" fontAlgn="ctr"/>
                      <a:r>
                        <a:rPr lang="en-IE" sz="2000" u="none" strike="noStrike">
                          <a:effectLst/>
                        </a:rPr>
                        <a:t>hasConsequence</a:t>
                      </a:r>
                      <a:endParaRPr lang="en-IE" sz="2000" b="0" i="0" u="none" strike="noStrike">
                        <a:solidFill>
                          <a:srgbClr val="000000"/>
                        </a:solidFill>
                        <a:effectLst/>
                        <a:latin typeface="Calibri" panose="020F0502020204030204" pitchFamily="34" charset="0"/>
                      </a:endParaRPr>
                    </a:p>
                  </a:txBody>
                  <a:tcPr marL="7150" marR="7150" marT="7150" marB="0" anchor="ctr"/>
                </a:tc>
                <a:tc>
                  <a:txBody>
                    <a:bodyPr/>
                    <a:lstStyle/>
                    <a:p>
                      <a:pPr algn="ctr" fontAlgn="ctr"/>
                      <a:r>
                        <a:rPr lang="en-IE" sz="2000" u="none" strike="noStrike">
                          <a:effectLst/>
                        </a:rPr>
                        <a:t>producesOutput</a:t>
                      </a:r>
                      <a:endParaRPr lang="en-IE" sz="2000" b="0" i="0" u="none" strike="noStrike">
                        <a:solidFill>
                          <a:srgbClr val="000000"/>
                        </a:solidFill>
                        <a:effectLst/>
                        <a:latin typeface="Calibri" panose="020F0502020204030204" pitchFamily="34" charset="0"/>
                      </a:endParaRPr>
                    </a:p>
                  </a:txBody>
                  <a:tcPr marL="7150" marR="7150" marT="7150" marB="0" anchor="ctr"/>
                </a:tc>
                <a:tc>
                  <a:txBody>
                    <a:bodyPr/>
                    <a:lstStyle/>
                    <a:p>
                      <a:pPr algn="ctr" fontAlgn="ctr"/>
                      <a:r>
                        <a:rPr lang="en-IE" sz="2000" u="none" strike="noStrike">
                          <a:effectLst/>
                        </a:rPr>
                        <a:t>Assessment</a:t>
                      </a:r>
                      <a:endParaRPr lang="en-IE" sz="2000" b="0" i="0" u="none" strike="noStrike">
                        <a:solidFill>
                          <a:srgbClr val="000000"/>
                        </a:solidFill>
                        <a:effectLst/>
                        <a:latin typeface="Calibri" panose="020F0502020204030204" pitchFamily="34" charset="0"/>
                      </a:endParaRPr>
                    </a:p>
                  </a:txBody>
                  <a:tcPr marL="7150" marR="7150" marT="7150" marB="0" anchor="ctr"/>
                </a:tc>
                <a:extLst>
                  <a:ext uri="{0D108BD9-81ED-4DB2-BD59-A6C34878D82A}">
                    <a16:rowId xmlns:a16="http://schemas.microsoft.com/office/drawing/2014/main" val="373249705"/>
                  </a:ext>
                </a:extLst>
              </a:tr>
              <a:tr h="443830">
                <a:tc vMerge="1">
                  <a:txBody>
                    <a:bodyPr/>
                    <a:lstStyle/>
                    <a:p>
                      <a:endParaRPr lang="en-US"/>
                    </a:p>
                  </a:txBody>
                  <a:tcPr/>
                </a:tc>
                <a:tc>
                  <a:txBody>
                    <a:bodyPr/>
                    <a:lstStyle/>
                    <a:p>
                      <a:pPr algn="ctr" fontAlgn="ctr"/>
                      <a:r>
                        <a:rPr lang="en-IE" sz="2000" u="none" strike="noStrike">
                          <a:effectLst/>
                        </a:rPr>
                        <a:t>forOutcome</a:t>
                      </a:r>
                      <a:endParaRPr lang="en-IE" sz="2000" b="0" i="0" u="none" strike="noStrike">
                        <a:solidFill>
                          <a:srgbClr val="000000"/>
                        </a:solidFill>
                        <a:effectLst/>
                        <a:latin typeface="Calibri" panose="020F0502020204030204" pitchFamily="34" charset="0"/>
                      </a:endParaRPr>
                    </a:p>
                  </a:txBody>
                  <a:tcPr marL="7150" marR="7150" marT="7150" marB="0" anchor="ctr"/>
                </a:tc>
                <a:tc>
                  <a:txBody>
                    <a:bodyPr/>
                    <a:lstStyle/>
                    <a:p>
                      <a:pPr algn="ctr" fontAlgn="ctr"/>
                      <a:r>
                        <a:rPr lang="en-IE" sz="2000" u="none" strike="noStrike">
                          <a:effectLst/>
                        </a:rPr>
                        <a:t>hasConsequence</a:t>
                      </a:r>
                      <a:endParaRPr lang="en-IE" sz="2000" b="0" i="0" u="none" strike="noStrike">
                        <a:solidFill>
                          <a:srgbClr val="000000"/>
                        </a:solidFill>
                        <a:effectLst/>
                        <a:latin typeface="Calibri" panose="020F0502020204030204" pitchFamily="34" charset="0"/>
                      </a:endParaRPr>
                    </a:p>
                  </a:txBody>
                  <a:tcPr marL="7150" marR="7150" marT="7150" marB="0" anchor="ctr"/>
                </a:tc>
                <a:tc>
                  <a:txBody>
                    <a:bodyPr/>
                    <a:lstStyle/>
                    <a:p>
                      <a:pPr algn="ctr" fontAlgn="ctr"/>
                      <a:r>
                        <a:rPr lang="en-IE" sz="2000" u="none" strike="noStrike">
                          <a:effectLst/>
                        </a:rPr>
                        <a:t>AssessingPeopleRelatedRisk</a:t>
                      </a:r>
                      <a:endParaRPr lang="en-IE" sz="2000" b="0" i="0" u="none" strike="noStrike">
                        <a:solidFill>
                          <a:srgbClr val="000000"/>
                        </a:solidFill>
                        <a:effectLst/>
                        <a:latin typeface="Calibri" panose="020F0502020204030204" pitchFamily="34" charset="0"/>
                      </a:endParaRPr>
                    </a:p>
                  </a:txBody>
                  <a:tcPr marL="7150" marR="7150" marT="7150" marB="0" anchor="ctr"/>
                </a:tc>
                <a:extLst>
                  <a:ext uri="{0D108BD9-81ED-4DB2-BD59-A6C34878D82A}">
                    <a16:rowId xmlns:a16="http://schemas.microsoft.com/office/drawing/2014/main" val="3024296567"/>
                  </a:ext>
                </a:extLst>
              </a:tr>
              <a:tr h="443830">
                <a:tc>
                  <a:txBody>
                    <a:bodyPr/>
                    <a:lstStyle/>
                    <a:p>
                      <a:pPr algn="ctr" fontAlgn="ctr"/>
                      <a:r>
                        <a:rPr lang="en-IE" sz="2000" u="none" strike="noStrike">
                          <a:effectLst/>
                        </a:rPr>
                        <a:t>technologyAndData</a:t>
                      </a:r>
                      <a:endParaRPr lang="en-IE" sz="2000" b="0" i="0" u="none" strike="noStrike">
                        <a:solidFill>
                          <a:srgbClr val="000000"/>
                        </a:solidFill>
                        <a:effectLst/>
                        <a:latin typeface="Calibri" panose="020F0502020204030204" pitchFamily="34" charset="0"/>
                      </a:endParaRPr>
                    </a:p>
                  </a:txBody>
                  <a:tcPr marL="7150" marR="7150" marT="7150" marB="0" anchor="ctr"/>
                </a:tc>
                <a:tc>
                  <a:txBody>
                    <a:bodyPr/>
                    <a:lstStyle/>
                    <a:p>
                      <a:pPr algn="ctr" fontAlgn="ctr"/>
                      <a:endParaRPr lang="en-IE" sz="2000" b="0" i="0" u="none" strike="noStrike">
                        <a:solidFill>
                          <a:srgbClr val="000000"/>
                        </a:solidFill>
                        <a:effectLst/>
                        <a:latin typeface="Calibri" panose="020F0502020204030204" pitchFamily="34" charset="0"/>
                      </a:endParaRPr>
                    </a:p>
                  </a:txBody>
                  <a:tcPr marL="7150" marR="7150" marT="7150" marB="0" anchor="ctr"/>
                </a:tc>
                <a:tc>
                  <a:txBody>
                    <a:bodyPr/>
                    <a:lstStyle/>
                    <a:p>
                      <a:pPr algn="ctr" fontAlgn="ctr"/>
                      <a:r>
                        <a:rPr lang="en-IE" sz="2000" u="none" strike="noStrike">
                          <a:effectLst/>
                        </a:rPr>
                        <a:t>usesTechnique</a:t>
                      </a:r>
                      <a:endParaRPr lang="en-IE" sz="2000" b="0" i="0" u="none" strike="noStrike">
                        <a:solidFill>
                          <a:srgbClr val="000000"/>
                        </a:solidFill>
                        <a:effectLst/>
                        <a:latin typeface="Calibri" panose="020F0502020204030204" pitchFamily="34" charset="0"/>
                      </a:endParaRPr>
                    </a:p>
                  </a:txBody>
                  <a:tcPr marL="7150" marR="7150" marT="7150" marB="0" anchor="ctr"/>
                </a:tc>
                <a:tc>
                  <a:txBody>
                    <a:bodyPr/>
                    <a:lstStyle/>
                    <a:p>
                      <a:pPr algn="ctr" fontAlgn="ctr"/>
                      <a:endParaRPr lang="en-IE" sz="2000" b="0" i="0" u="none" strike="noStrike">
                        <a:solidFill>
                          <a:srgbClr val="000000"/>
                        </a:solidFill>
                        <a:effectLst/>
                        <a:latin typeface="Calibri" panose="020F0502020204030204" pitchFamily="34" charset="0"/>
                      </a:endParaRPr>
                    </a:p>
                  </a:txBody>
                  <a:tcPr marL="7150" marR="7150" marT="7150" marB="0" anchor="ctr"/>
                </a:tc>
                <a:extLst>
                  <a:ext uri="{0D108BD9-81ED-4DB2-BD59-A6C34878D82A}">
                    <a16:rowId xmlns:a16="http://schemas.microsoft.com/office/drawing/2014/main" val="446478534"/>
                  </a:ext>
                </a:extLst>
              </a:tr>
              <a:tr h="443830">
                <a:tc>
                  <a:txBody>
                    <a:bodyPr/>
                    <a:lstStyle/>
                    <a:p>
                      <a:pPr algn="ctr" fontAlgn="ctr"/>
                      <a:r>
                        <a:rPr lang="en-IE" sz="2000" u="none" strike="noStrike">
                          <a:effectLst/>
                        </a:rPr>
                        <a:t>purposesAndContext</a:t>
                      </a:r>
                      <a:endParaRPr lang="en-IE" sz="2000" b="0" i="0" u="none" strike="noStrike">
                        <a:solidFill>
                          <a:srgbClr val="000000"/>
                        </a:solidFill>
                        <a:effectLst/>
                        <a:latin typeface="Calibri" panose="020F0502020204030204" pitchFamily="34" charset="0"/>
                      </a:endParaRPr>
                    </a:p>
                  </a:txBody>
                  <a:tcPr marL="7150" marR="7150" marT="7150" marB="0" anchor="ctr"/>
                </a:tc>
                <a:tc>
                  <a:txBody>
                    <a:bodyPr/>
                    <a:lstStyle/>
                    <a:p>
                      <a:pPr algn="ctr" fontAlgn="ctr"/>
                      <a:r>
                        <a:rPr lang="en-IE" sz="2000" u="none" strike="noStrike">
                          <a:effectLst/>
                        </a:rPr>
                        <a:t>hasDescription</a:t>
                      </a:r>
                      <a:endParaRPr lang="en-IE" sz="2000" b="0" i="0" u="none" strike="noStrike">
                        <a:solidFill>
                          <a:srgbClr val="000000"/>
                        </a:solidFill>
                        <a:effectLst/>
                        <a:latin typeface="Calibri" panose="020F0502020204030204" pitchFamily="34" charset="0"/>
                      </a:endParaRPr>
                    </a:p>
                  </a:txBody>
                  <a:tcPr marL="7150" marR="7150" marT="7150" marB="0" anchor="ctr"/>
                </a:tc>
                <a:tc>
                  <a:txBody>
                    <a:bodyPr/>
                    <a:lstStyle/>
                    <a:p>
                      <a:pPr algn="ctr" fontAlgn="ctr"/>
                      <a:r>
                        <a:rPr lang="en-IE" sz="2000" u="none" strike="noStrike">
                          <a:effectLst/>
                        </a:rPr>
                        <a:t>haspurpose</a:t>
                      </a:r>
                      <a:endParaRPr lang="en-IE" sz="2000" b="0" i="0" u="none" strike="noStrike">
                        <a:solidFill>
                          <a:srgbClr val="000000"/>
                        </a:solidFill>
                        <a:effectLst/>
                        <a:latin typeface="Calibri" panose="020F0502020204030204" pitchFamily="34" charset="0"/>
                      </a:endParaRPr>
                    </a:p>
                  </a:txBody>
                  <a:tcPr marL="7150" marR="7150" marT="7150" marB="0" anchor="ctr"/>
                </a:tc>
                <a:tc>
                  <a:txBody>
                    <a:bodyPr/>
                    <a:lstStyle/>
                    <a:p>
                      <a:pPr algn="ctr" fontAlgn="ctr"/>
                      <a:r>
                        <a:rPr lang="en-IE" sz="2000" u="none" strike="noStrike" dirty="0">
                          <a:effectLst/>
                        </a:rPr>
                        <a:t>Purposes</a:t>
                      </a:r>
                      <a:endParaRPr lang="en-IE" sz="2000" b="0" i="0" u="none" strike="noStrike" dirty="0">
                        <a:solidFill>
                          <a:srgbClr val="000000"/>
                        </a:solidFill>
                        <a:effectLst/>
                        <a:latin typeface="Calibri" panose="020F0502020204030204" pitchFamily="34" charset="0"/>
                      </a:endParaRPr>
                    </a:p>
                  </a:txBody>
                  <a:tcPr marL="7150" marR="7150" marT="7150" marB="0" anchor="ctr"/>
                </a:tc>
                <a:extLst>
                  <a:ext uri="{0D108BD9-81ED-4DB2-BD59-A6C34878D82A}">
                    <a16:rowId xmlns:a16="http://schemas.microsoft.com/office/drawing/2014/main" val="4199519388"/>
                  </a:ext>
                </a:extLst>
              </a:tr>
            </a:tbl>
          </a:graphicData>
        </a:graphic>
      </p:graphicFrame>
    </p:spTree>
    <p:extLst>
      <p:ext uri="{BB962C8B-B14F-4D97-AF65-F5344CB8AC3E}">
        <p14:creationId xmlns:p14="http://schemas.microsoft.com/office/powerpoint/2010/main" val="9634636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7C67AD4A-3437-47FC-85F5-BD25261B74CF}"/>
              </a:ext>
            </a:extLst>
          </p:cNvPr>
          <p:cNvSpPr>
            <a:spLocks noGrp="1"/>
          </p:cNvSpPr>
          <p:nvPr>
            <p:ph type="sldNum" sz="quarter" idx="4"/>
          </p:nvPr>
        </p:nvSpPr>
        <p:spPr>
          <a:xfrm>
            <a:off x="11466740" y="6511066"/>
            <a:ext cx="290100" cy="191861"/>
          </a:xfrm>
        </p:spPr>
        <p:txBody>
          <a:bodyPr/>
          <a:lstStyle/>
          <a:p>
            <a:fld id="{DDBE135E-2566-4748-853C-8A3B78F0FB00}" type="slidenum">
              <a:rPr lang="en-GB" smtClean="0"/>
              <a:t>13</a:t>
            </a:fld>
            <a:endParaRPr lang="en-GB"/>
          </a:p>
        </p:txBody>
      </p:sp>
      <p:sp>
        <p:nvSpPr>
          <p:cNvPr id="12" name="Title 3">
            <a:extLst>
              <a:ext uri="{FF2B5EF4-FFF2-40B4-BE49-F238E27FC236}">
                <a16:creationId xmlns:a16="http://schemas.microsoft.com/office/drawing/2014/main" id="{27E164CC-D641-AFD9-FF79-5A521713058D}"/>
              </a:ext>
            </a:extLst>
          </p:cNvPr>
          <p:cNvSpPr txBox="1">
            <a:spLocks/>
          </p:cNvSpPr>
          <p:nvPr/>
        </p:nvSpPr>
        <p:spPr>
          <a:xfrm>
            <a:off x="4939569" y="894823"/>
            <a:ext cx="6672221" cy="467830"/>
          </a:xfrm>
          <a:prstGeom prst="rect">
            <a:avLst/>
          </a:prstGeom>
        </p:spPr>
        <p:txBody>
          <a:bodyPr vert="horz" lIns="0" tIns="0" rIns="0" bIns="0" rtlCol="0" anchor="t" anchorCtr="0">
            <a:noAutofit/>
          </a:bodyPr>
          <a:lstStyle>
            <a:lvl1pPr algn="l" defTabSz="914377" rtl="0" eaLnBrk="1" latinLnBrk="0" hangingPunct="1">
              <a:lnSpc>
                <a:spcPts val="3700"/>
              </a:lnSpc>
              <a:spcBef>
                <a:spcPct val="0"/>
              </a:spcBef>
              <a:buNone/>
              <a:defRPr sz="3000" kern="1200">
                <a:solidFill>
                  <a:schemeClr val="tx1"/>
                </a:solidFill>
                <a:latin typeface="+mj-lt"/>
                <a:ea typeface="+mj-ea"/>
                <a:cs typeface="+mj-cs"/>
              </a:defRPr>
            </a:lvl1pPr>
          </a:lstStyle>
          <a:p>
            <a:pPr algn="r"/>
            <a:r>
              <a:rPr lang="en-GB" sz="3200" dirty="0">
                <a:gradFill>
                  <a:gsLst>
                    <a:gs pos="8000">
                      <a:srgbClr val="00AACD">
                        <a:alpha val="90237"/>
                      </a:srgbClr>
                    </a:gs>
                    <a:gs pos="95000">
                      <a:srgbClr val="0569B9">
                        <a:alpha val="87700"/>
                        <a:lumMod val="88000"/>
                        <a:lumOff val="12000"/>
                      </a:srgbClr>
                    </a:gs>
                  </a:gsLst>
                  <a:lin ang="0" scaled="1"/>
                </a:gradFill>
              </a:rPr>
              <a:t>Some of the </a:t>
            </a:r>
            <a:r>
              <a:rPr lang="en-GB" sz="3200" b="1" u="sng" dirty="0">
                <a:gradFill>
                  <a:gsLst>
                    <a:gs pos="8000">
                      <a:srgbClr val="00AACD">
                        <a:alpha val="90237"/>
                      </a:srgbClr>
                    </a:gs>
                    <a:gs pos="95000">
                      <a:srgbClr val="0569B9">
                        <a:alpha val="87700"/>
                        <a:lumMod val="88000"/>
                        <a:lumOff val="12000"/>
                      </a:srgbClr>
                    </a:gs>
                  </a:gsLst>
                  <a:lin ang="0" scaled="1"/>
                </a:gradFill>
              </a:rPr>
              <a:t>Challenges Related</a:t>
            </a:r>
            <a:r>
              <a:rPr lang="zh-CN" altLang="en-US" sz="3200" b="1" u="sng" dirty="0">
                <a:gradFill>
                  <a:gsLst>
                    <a:gs pos="8000">
                      <a:srgbClr val="00AACD">
                        <a:alpha val="90237"/>
                      </a:srgbClr>
                    </a:gs>
                    <a:gs pos="95000">
                      <a:srgbClr val="0569B9">
                        <a:alpha val="87700"/>
                        <a:lumMod val="88000"/>
                        <a:lumOff val="12000"/>
                      </a:srgbClr>
                    </a:gs>
                  </a:gsLst>
                  <a:lin ang="0" scaled="1"/>
                </a:gradFill>
              </a:rPr>
              <a:t> </a:t>
            </a:r>
            <a:r>
              <a:rPr lang="en-US" altLang="zh-CN" sz="3200" b="1" u="sng" dirty="0">
                <a:gradFill>
                  <a:gsLst>
                    <a:gs pos="8000">
                      <a:srgbClr val="00AACD">
                        <a:alpha val="90237"/>
                      </a:srgbClr>
                    </a:gs>
                    <a:gs pos="95000">
                      <a:srgbClr val="0569B9">
                        <a:alpha val="87700"/>
                        <a:lumMod val="88000"/>
                        <a:lumOff val="12000"/>
                      </a:srgbClr>
                    </a:gs>
                  </a:gsLst>
                  <a:lin ang="0" scaled="1"/>
                </a:gradFill>
              </a:rPr>
              <a:t>Things</a:t>
            </a:r>
            <a:endParaRPr lang="en-GB" sz="3200" b="1" u="sng" dirty="0">
              <a:gradFill>
                <a:gsLst>
                  <a:gs pos="8000">
                    <a:srgbClr val="00AACD">
                      <a:alpha val="90237"/>
                    </a:srgbClr>
                  </a:gs>
                  <a:gs pos="95000">
                    <a:srgbClr val="0569B9">
                      <a:alpha val="87700"/>
                      <a:lumMod val="88000"/>
                      <a:lumOff val="12000"/>
                    </a:srgbClr>
                  </a:gs>
                </a:gsLst>
                <a:lin ang="0" scaled="1"/>
              </a:gradFill>
            </a:endParaRPr>
          </a:p>
        </p:txBody>
      </p:sp>
      <p:sp>
        <p:nvSpPr>
          <p:cNvPr id="16" name="Title 1">
            <a:extLst>
              <a:ext uri="{FF2B5EF4-FFF2-40B4-BE49-F238E27FC236}">
                <a16:creationId xmlns:a16="http://schemas.microsoft.com/office/drawing/2014/main" id="{7EF14EC2-110F-C328-AA74-1D577B0072E4}"/>
              </a:ext>
            </a:extLst>
          </p:cNvPr>
          <p:cNvSpPr>
            <a:spLocks noGrp="1"/>
          </p:cNvSpPr>
          <p:nvPr>
            <p:ph type="title"/>
          </p:nvPr>
        </p:nvSpPr>
        <p:spPr>
          <a:xfrm>
            <a:off x="479426" y="388336"/>
            <a:ext cx="5148378" cy="1012975"/>
          </a:xfrm>
          <a:noFill/>
        </p:spPr>
        <p:txBody>
          <a:bodyPr/>
          <a:lstStyle/>
          <a:p>
            <a:r>
              <a:rPr lang="en-GB" b="1" dirty="0">
                <a:gradFill>
                  <a:gsLst>
                    <a:gs pos="100000">
                      <a:srgbClr val="00AACD">
                        <a:alpha val="90237"/>
                      </a:srgbClr>
                    </a:gs>
                    <a:gs pos="40000">
                      <a:srgbClr val="0569B9">
                        <a:alpha val="90158"/>
                      </a:srgbClr>
                    </a:gs>
                  </a:gsLst>
                  <a:lin ang="0" scaled="1"/>
                </a:gradFill>
              </a:rPr>
              <a:t>FRIA with CIDS, AIRO, VAIR</a:t>
            </a:r>
          </a:p>
        </p:txBody>
      </p:sp>
      <p:sp>
        <p:nvSpPr>
          <p:cNvPr id="17" name="Content Placeholder 2">
            <a:extLst>
              <a:ext uri="{FF2B5EF4-FFF2-40B4-BE49-F238E27FC236}">
                <a16:creationId xmlns:a16="http://schemas.microsoft.com/office/drawing/2014/main" id="{438F4256-1F6D-F4BA-3A90-5320C1C928F1}"/>
              </a:ext>
            </a:extLst>
          </p:cNvPr>
          <p:cNvSpPr>
            <a:spLocks noGrp="1"/>
          </p:cNvSpPr>
          <p:nvPr>
            <p:ph idx="1"/>
          </p:nvPr>
        </p:nvSpPr>
        <p:spPr>
          <a:xfrm>
            <a:off x="662275" y="2861932"/>
            <a:ext cx="10867449" cy="3840995"/>
          </a:xfrm>
        </p:spPr>
        <p:txBody>
          <a:bodyPr/>
          <a:lstStyle/>
          <a:p>
            <a:r>
              <a:rPr lang="en-GB" dirty="0">
                <a:solidFill>
                  <a:schemeClr val="tx1"/>
                </a:solidFill>
              </a:rPr>
              <a:t>Challenge11	</a:t>
            </a:r>
          </a:p>
          <a:p>
            <a:r>
              <a:rPr lang="en-GB" dirty="0"/>
              <a:t>The AI system does not communicate that a decision/advice or outcome </a:t>
            </a:r>
            <a:r>
              <a:rPr lang="en-GB" b="1" dirty="0"/>
              <a:t>is the result of an algorithmic decision</a:t>
            </a:r>
          </a:p>
          <a:p>
            <a:r>
              <a:rPr lang="en-GB" dirty="0">
                <a:solidFill>
                  <a:schemeClr val="tx1"/>
                </a:solidFill>
              </a:rPr>
              <a:t>VAIR</a:t>
            </a:r>
          </a:p>
          <a:p>
            <a:r>
              <a:rPr lang="en-GB" b="1" dirty="0"/>
              <a:t>Transparency</a:t>
            </a:r>
          </a:p>
          <a:p>
            <a:r>
              <a:rPr lang="en-GB" dirty="0"/>
              <a:t>Property of a system that appropriate information about the system </a:t>
            </a:r>
            <a:r>
              <a:rPr lang="en-GB" b="1" dirty="0"/>
              <a:t>is made available </a:t>
            </a:r>
            <a:r>
              <a:rPr lang="en-GB" dirty="0"/>
              <a:t>to relevant stakeholders</a:t>
            </a:r>
          </a:p>
          <a:p>
            <a:r>
              <a:rPr lang="en-GB" b="1" dirty="0" err="1"/>
              <a:t>DecisionMaking</a:t>
            </a:r>
            <a:endParaRPr lang="en-GB" b="1" dirty="0"/>
          </a:p>
          <a:p>
            <a:r>
              <a:rPr lang="en-GB" dirty="0"/>
              <a:t>Generation of decisions</a:t>
            </a:r>
          </a:p>
          <a:p>
            <a:endParaRPr lang="en-GB" dirty="0"/>
          </a:p>
          <a:p>
            <a:endParaRPr lang="en-GB" dirty="0"/>
          </a:p>
        </p:txBody>
      </p:sp>
    </p:spTree>
    <p:extLst>
      <p:ext uri="{BB962C8B-B14F-4D97-AF65-F5344CB8AC3E}">
        <p14:creationId xmlns:p14="http://schemas.microsoft.com/office/powerpoint/2010/main" val="219898767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Word"/>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7C67AD4A-3437-47FC-85F5-BD25261B74CF}"/>
              </a:ext>
            </a:extLst>
          </p:cNvPr>
          <p:cNvSpPr>
            <a:spLocks noGrp="1"/>
          </p:cNvSpPr>
          <p:nvPr>
            <p:ph type="sldNum" sz="quarter" idx="4"/>
          </p:nvPr>
        </p:nvSpPr>
        <p:spPr>
          <a:xfrm>
            <a:off x="11466740" y="6511066"/>
            <a:ext cx="290100" cy="191861"/>
          </a:xfrm>
        </p:spPr>
        <p:txBody>
          <a:bodyPr/>
          <a:lstStyle/>
          <a:p>
            <a:fld id="{DDBE135E-2566-4748-853C-8A3B78F0FB00}" type="slidenum">
              <a:rPr lang="en-GB" smtClean="0"/>
              <a:t>14</a:t>
            </a:fld>
            <a:endParaRPr lang="en-GB"/>
          </a:p>
        </p:txBody>
      </p:sp>
      <p:sp>
        <p:nvSpPr>
          <p:cNvPr id="16" name="Title 1">
            <a:extLst>
              <a:ext uri="{FF2B5EF4-FFF2-40B4-BE49-F238E27FC236}">
                <a16:creationId xmlns:a16="http://schemas.microsoft.com/office/drawing/2014/main" id="{7EF14EC2-110F-C328-AA74-1D577B0072E4}"/>
              </a:ext>
            </a:extLst>
          </p:cNvPr>
          <p:cNvSpPr>
            <a:spLocks noGrp="1"/>
          </p:cNvSpPr>
          <p:nvPr>
            <p:ph type="title"/>
          </p:nvPr>
        </p:nvSpPr>
        <p:spPr>
          <a:xfrm>
            <a:off x="479426" y="388336"/>
            <a:ext cx="5148378" cy="1012975"/>
          </a:xfrm>
          <a:noFill/>
        </p:spPr>
        <p:txBody>
          <a:bodyPr/>
          <a:lstStyle/>
          <a:p>
            <a:r>
              <a:rPr lang="en-GB" b="1" dirty="0">
                <a:gradFill>
                  <a:gsLst>
                    <a:gs pos="100000">
                      <a:srgbClr val="00AACD">
                        <a:alpha val="90237"/>
                      </a:srgbClr>
                    </a:gs>
                    <a:gs pos="40000">
                      <a:srgbClr val="0569B9">
                        <a:alpha val="90158"/>
                      </a:srgbClr>
                    </a:gs>
                  </a:gsLst>
                  <a:lin ang="0" scaled="1"/>
                </a:gradFill>
              </a:rPr>
              <a:t>FRIA with CIDS, AIRO, VAIR</a:t>
            </a:r>
          </a:p>
        </p:txBody>
      </p:sp>
      <p:sp>
        <p:nvSpPr>
          <p:cNvPr id="17" name="Content Placeholder 2">
            <a:extLst>
              <a:ext uri="{FF2B5EF4-FFF2-40B4-BE49-F238E27FC236}">
                <a16:creationId xmlns:a16="http://schemas.microsoft.com/office/drawing/2014/main" id="{438F4256-1F6D-F4BA-3A90-5320C1C928F1}"/>
              </a:ext>
            </a:extLst>
          </p:cNvPr>
          <p:cNvSpPr>
            <a:spLocks noGrp="1"/>
          </p:cNvSpPr>
          <p:nvPr>
            <p:ph idx="1"/>
          </p:nvPr>
        </p:nvSpPr>
        <p:spPr>
          <a:xfrm>
            <a:off x="479426" y="570459"/>
            <a:ext cx="10867449" cy="5717081"/>
          </a:xfrm>
        </p:spPr>
        <p:txBody>
          <a:bodyPr/>
          <a:lstStyle/>
          <a:p>
            <a:pPr>
              <a:lnSpc>
                <a:spcPct val="100000"/>
              </a:lnSpc>
            </a:pPr>
            <a:r>
              <a:rPr lang="en-GB" sz="2000" dirty="0">
                <a:solidFill>
                  <a:schemeClr val="tx1"/>
                </a:solidFill>
              </a:rPr>
              <a:t>Challenge</a:t>
            </a:r>
            <a:r>
              <a:rPr lang="en-US" altLang="zh-CN" sz="2000" dirty="0">
                <a:solidFill>
                  <a:schemeClr val="tx1"/>
                </a:solidFill>
              </a:rPr>
              <a:t>16</a:t>
            </a:r>
            <a:r>
              <a:rPr lang="en-GB" sz="1800" dirty="0">
                <a:solidFill>
                  <a:schemeClr val="tx1"/>
                </a:solidFill>
              </a:rPr>
              <a:t>	</a:t>
            </a:r>
          </a:p>
          <a:p>
            <a:pPr>
              <a:lnSpc>
                <a:spcPct val="100000"/>
              </a:lnSpc>
            </a:pPr>
            <a:r>
              <a:rPr lang="en-GB" sz="1800" dirty="0"/>
              <a:t>There is no set of measures that allow for redress in case of the occurrence of any harm or adverse impact</a:t>
            </a:r>
          </a:p>
          <a:p>
            <a:pPr>
              <a:lnSpc>
                <a:spcPct val="100000"/>
              </a:lnSpc>
            </a:pPr>
            <a:r>
              <a:rPr lang="en-US" altLang="zh-CN" sz="2000" dirty="0">
                <a:solidFill>
                  <a:schemeClr val="tx1"/>
                </a:solidFill>
              </a:rPr>
              <a:t>AIRO</a:t>
            </a:r>
            <a:endParaRPr lang="en-GB" sz="2000" dirty="0">
              <a:solidFill>
                <a:schemeClr val="tx1"/>
              </a:solidFill>
            </a:endParaRPr>
          </a:p>
          <a:p>
            <a:pPr>
              <a:lnSpc>
                <a:spcPct val="100000"/>
              </a:lnSpc>
            </a:pPr>
            <a:r>
              <a:rPr lang="en-US" altLang="zh-CN" sz="2000" b="1" dirty="0" err="1"/>
              <a:t>hasRisk</a:t>
            </a:r>
            <a:endParaRPr lang="en-US" altLang="zh-CN" sz="2000" b="1" dirty="0"/>
          </a:p>
          <a:p>
            <a:pPr>
              <a:lnSpc>
                <a:spcPct val="100000"/>
              </a:lnSpc>
            </a:pPr>
            <a:r>
              <a:rPr lang="en-GB" sz="1800" dirty="0"/>
              <a:t>Indicates risks associated with an AI system, an AI component, etc.</a:t>
            </a:r>
          </a:p>
          <a:p>
            <a:pPr>
              <a:lnSpc>
                <a:spcPct val="100000"/>
              </a:lnSpc>
            </a:pPr>
            <a:r>
              <a:rPr lang="en-GB" sz="2000" b="1" dirty="0"/>
              <a:t>has</a:t>
            </a:r>
            <a:r>
              <a:rPr lang="en-US" altLang="zh-CN" sz="2000" b="1" dirty="0"/>
              <a:t>S</a:t>
            </a:r>
            <a:r>
              <a:rPr lang="en-GB" sz="2000" b="1" dirty="0" err="1"/>
              <a:t>everity</a:t>
            </a:r>
            <a:endParaRPr lang="en-GB" sz="2000" b="1" dirty="0"/>
          </a:p>
          <a:p>
            <a:pPr>
              <a:lnSpc>
                <a:spcPct val="100000"/>
              </a:lnSpc>
            </a:pPr>
            <a:r>
              <a:rPr lang="en-GB" sz="1800" dirty="0"/>
              <a:t>Indicates severity of a consequence or an impact</a:t>
            </a:r>
          </a:p>
          <a:p>
            <a:pPr>
              <a:lnSpc>
                <a:spcPct val="100000"/>
              </a:lnSpc>
            </a:pPr>
            <a:r>
              <a:rPr lang="en-US" altLang="zh-CN" sz="2000" dirty="0">
                <a:solidFill>
                  <a:schemeClr val="tx1"/>
                </a:solidFill>
              </a:rPr>
              <a:t>CIDS</a:t>
            </a:r>
            <a:endParaRPr lang="en-GB" sz="2000" dirty="0">
              <a:solidFill>
                <a:schemeClr val="tx1"/>
              </a:solidFill>
            </a:endParaRPr>
          </a:p>
          <a:p>
            <a:pPr>
              <a:lnSpc>
                <a:spcPct val="100000"/>
              </a:lnSpc>
            </a:pPr>
            <a:r>
              <a:rPr lang="en-US" altLang="zh-CN" sz="2000" b="1" dirty="0" err="1"/>
              <a:t>hasImportance</a:t>
            </a:r>
            <a:endParaRPr lang="en-US" altLang="zh-CN" sz="2000" b="1" dirty="0"/>
          </a:p>
          <a:p>
            <a:pPr>
              <a:lnSpc>
                <a:spcPct val="100000"/>
              </a:lnSpc>
            </a:pPr>
            <a:r>
              <a:rPr lang="en-US" altLang="zh-CN" sz="1800" dirty="0"/>
              <a:t>Specifies the nature of the importance. One of {“high importance”, “moderate important”, “neutral”, “unimportant”}.</a:t>
            </a:r>
          </a:p>
          <a:p>
            <a:pPr>
              <a:lnSpc>
                <a:spcPct val="100000"/>
              </a:lnSpc>
            </a:pPr>
            <a:r>
              <a:rPr lang="en-US" altLang="zh-CN" sz="2000" b="1" dirty="0" err="1"/>
              <a:t>intendedimpact</a:t>
            </a:r>
            <a:endParaRPr lang="en-US" altLang="zh-CN" sz="2000" b="1" dirty="0"/>
          </a:p>
          <a:p>
            <a:pPr>
              <a:lnSpc>
                <a:spcPct val="100000"/>
              </a:lnSpc>
            </a:pPr>
            <a:r>
              <a:rPr lang="en-GB" sz="1800" dirty="0"/>
              <a:t>Identifies the intended direction of the change.  Note that </a:t>
            </a:r>
            <a:r>
              <a:rPr lang="en-GB" sz="1800" dirty="0" err="1"/>
              <a:t>ImpactReport</a:t>
            </a:r>
            <a:r>
              <a:rPr lang="en-GB" sz="1800" dirty="0"/>
              <a:t> captures the actual direction. This helps to inform the interpretation of the </a:t>
            </a:r>
            <a:r>
              <a:rPr lang="en-GB" sz="1800" dirty="0" err="1"/>
              <a:t>ImpactReport.helps</a:t>
            </a:r>
            <a:r>
              <a:rPr lang="en-GB" sz="1800" dirty="0"/>
              <a:t> to inform the interpretation of the </a:t>
            </a:r>
            <a:r>
              <a:rPr lang="en-GB" sz="1800" dirty="0" err="1"/>
              <a:t>ImpactReport</a:t>
            </a:r>
            <a:r>
              <a:rPr lang="en-GB" sz="1800" dirty="0"/>
              <a:t>. </a:t>
            </a:r>
          </a:p>
        </p:txBody>
      </p:sp>
      <p:sp>
        <p:nvSpPr>
          <p:cNvPr id="2" name="Title 3">
            <a:extLst>
              <a:ext uri="{FF2B5EF4-FFF2-40B4-BE49-F238E27FC236}">
                <a16:creationId xmlns:a16="http://schemas.microsoft.com/office/drawing/2014/main" id="{DFDF8750-196C-D414-4701-8878D6DE2890}"/>
              </a:ext>
            </a:extLst>
          </p:cNvPr>
          <p:cNvSpPr txBox="1">
            <a:spLocks/>
          </p:cNvSpPr>
          <p:nvPr/>
        </p:nvSpPr>
        <p:spPr>
          <a:xfrm>
            <a:off x="4939569" y="894823"/>
            <a:ext cx="6672221" cy="467830"/>
          </a:xfrm>
          <a:prstGeom prst="rect">
            <a:avLst/>
          </a:prstGeom>
        </p:spPr>
        <p:txBody>
          <a:bodyPr vert="horz" lIns="0" tIns="0" rIns="0" bIns="0" rtlCol="0" anchor="t" anchorCtr="0">
            <a:noAutofit/>
          </a:bodyPr>
          <a:lstStyle>
            <a:lvl1pPr algn="l" defTabSz="914377" rtl="0" eaLnBrk="1" latinLnBrk="0" hangingPunct="1">
              <a:lnSpc>
                <a:spcPts val="3700"/>
              </a:lnSpc>
              <a:spcBef>
                <a:spcPct val="0"/>
              </a:spcBef>
              <a:buNone/>
              <a:defRPr sz="3000" kern="1200">
                <a:solidFill>
                  <a:schemeClr val="tx1"/>
                </a:solidFill>
                <a:latin typeface="+mj-lt"/>
                <a:ea typeface="+mj-ea"/>
                <a:cs typeface="+mj-cs"/>
              </a:defRPr>
            </a:lvl1pPr>
          </a:lstStyle>
          <a:p>
            <a:pPr algn="r"/>
            <a:r>
              <a:rPr lang="en-GB" sz="3200" dirty="0">
                <a:gradFill>
                  <a:gsLst>
                    <a:gs pos="8000">
                      <a:srgbClr val="00AACD">
                        <a:alpha val="90237"/>
                      </a:srgbClr>
                    </a:gs>
                    <a:gs pos="95000">
                      <a:srgbClr val="0569B9">
                        <a:alpha val="87700"/>
                        <a:lumMod val="88000"/>
                        <a:lumOff val="12000"/>
                      </a:srgbClr>
                    </a:gs>
                  </a:gsLst>
                  <a:lin ang="0" scaled="1"/>
                </a:gradFill>
              </a:rPr>
              <a:t>Some of the </a:t>
            </a:r>
            <a:r>
              <a:rPr lang="en-GB" sz="3200" b="1" u="sng" dirty="0">
                <a:gradFill>
                  <a:gsLst>
                    <a:gs pos="8000">
                      <a:srgbClr val="00AACD">
                        <a:alpha val="90237"/>
                      </a:srgbClr>
                    </a:gs>
                    <a:gs pos="95000">
                      <a:srgbClr val="0569B9">
                        <a:alpha val="87700"/>
                        <a:lumMod val="88000"/>
                        <a:lumOff val="12000"/>
                      </a:srgbClr>
                    </a:gs>
                  </a:gsLst>
                  <a:lin ang="0" scaled="1"/>
                </a:gradFill>
              </a:rPr>
              <a:t>Challenges Related</a:t>
            </a:r>
            <a:r>
              <a:rPr lang="zh-CN" altLang="en-US" sz="3200" b="1" u="sng" dirty="0">
                <a:gradFill>
                  <a:gsLst>
                    <a:gs pos="8000">
                      <a:srgbClr val="00AACD">
                        <a:alpha val="90237"/>
                      </a:srgbClr>
                    </a:gs>
                    <a:gs pos="95000">
                      <a:srgbClr val="0569B9">
                        <a:alpha val="87700"/>
                        <a:lumMod val="88000"/>
                        <a:lumOff val="12000"/>
                      </a:srgbClr>
                    </a:gs>
                  </a:gsLst>
                  <a:lin ang="0" scaled="1"/>
                </a:gradFill>
              </a:rPr>
              <a:t> </a:t>
            </a:r>
            <a:r>
              <a:rPr lang="en-US" altLang="zh-CN" sz="3200" b="1" u="sng" dirty="0">
                <a:gradFill>
                  <a:gsLst>
                    <a:gs pos="8000">
                      <a:srgbClr val="00AACD">
                        <a:alpha val="90237"/>
                      </a:srgbClr>
                    </a:gs>
                    <a:gs pos="95000">
                      <a:srgbClr val="0569B9">
                        <a:alpha val="87700"/>
                        <a:lumMod val="88000"/>
                        <a:lumOff val="12000"/>
                      </a:srgbClr>
                    </a:gs>
                  </a:gsLst>
                  <a:lin ang="0" scaled="1"/>
                </a:gradFill>
              </a:rPr>
              <a:t>Things</a:t>
            </a:r>
            <a:endParaRPr lang="en-GB" sz="3200" b="1" u="sng" dirty="0">
              <a:gradFill>
                <a:gsLst>
                  <a:gs pos="8000">
                    <a:srgbClr val="00AACD">
                      <a:alpha val="90237"/>
                    </a:srgbClr>
                  </a:gs>
                  <a:gs pos="95000">
                    <a:srgbClr val="0569B9">
                      <a:alpha val="87700"/>
                      <a:lumMod val="88000"/>
                      <a:lumOff val="12000"/>
                    </a:srgbClr>
                  </a:gs>
                </a:gsLst>
                <a:lin ang="0" scaled="1"/>
              </a:gradFill>
            </a:endParaRPr>
          </a:p>
        </p:txBody>
      </p:sp>
    </p:spTree>
    <p:extLst>
      <p:ext uri="{BB962C8B-B14F-4D97-AF65-F5344CB8AC3E}">
        <p14:creationId xmlns:p14="http://schemas.microsoft.com/office/powerpoint/2010/main" val="290353086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Char"/>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EE6E3AB-F0FA-4951-A58E-8DCF2B729A07}"/>
              </a:ext>
            </a:extLst>
          </p:cNvPr>
          <p:cNvSpPr>
            <a:spLocks noGrp="1"/>
          </p:cNvSpPr>
          <p:nvPr>
            <p:ph type="body" sz="quarter" idx="13"/>
          </p:nvPr>
        </p:nvSpPr>
        <p:spPr>
          <a:xfrm>
            <a:off x="1093176" y="1248428"/>
            <a:ext cx="10005647" cy="4361143"/>
          </a:xfrm>
        </p:spPr>
        <p:txBody>
          <a:bodyPr/>
          <a:lstStyle/>
          <a:p>
            <a:pPr marL="514350" indent="-514350">
              <a:buFont typeface="+mj-lt"/>
              <a:buAutoNum type="arabicPeriod"/>
            </a:pPr>
            <a:r>
              <a:rPr lang="en-IE" dirty="0">
                <a:solidFill>
                  <a:schemeClr val="accent4">
                    <a:lumMod val="60000"/>
                    <a:lumOff val="40000"/>
                  </a:schemeClr>
                </a:solidFill>
              </a:rPr>
              <a:t>How can we integrate </a:t>
            </a:r>
            <a:r>
              <a:rPr lang="en-IE" b="1" dirty="0">
                <a:solidFill>
                  <a:schemeClr val="accent4">
                    <a:lumMod val="60000"/>
                    <a:lumOff val="40000"/>
                  </a:schemeClr>
                </a:solidFill>
              </a:rPr>
              <a:t>Fundamental Rights Impact Assessment (FRIA)</a:t>
            </a:r>
            <a:r>
              <a:rPr lang="en-IE" dirty="0">
                <a:solidFill>
                  <a:schemeClr val="accent4">
                    <a:lumMod val="60000"/>
                    <a:lumOff val="40000"/>
                  </a:schemeClr>
                </a:solidFill>
              </a:rPr>
              <a:t> into existing</a:t>
            </a:r>
            <a:r>
              <a:rPr lang="zh-CN" altLang="en-US" dirty="0">
                <a:solidFill>
                  <a:schemeClr val="accent4">
                    <a:lumMod val="60000"/>
                    <a:lumOff val="40000"/>
                  </a:schemeClr>
                </a:solidFill>
              </a:rPr>
              <a:t> </a:t>
            </a:r>
            <a:r>
              <a:rPr lang="en-IE" dirty="0">
                <a:solidFill>
                  <a:schemeClr val="accent4">
                    <a:lumMod val="60000"/>
                    <a:lumOff val="40000"/>
                  </a:schemeClr>
                </a:solidFill>
              </a:rPr>
              <a:t>ontological frameworks such as </a:t>
            </a:r>
            <a:r>
              <a:rPr lang="en-IE" b="1" dirty="0">
                <a:solidFill>
                  <a:schemeClr val="accent4">
                    <a:lumMod val="60000"/>
                    <a:lumOff val="40000"/>
                  </a:schemeClr>
                </a:solidFill>
              </a:rPr>
              <a:t>AI Risk Ontology (AIRO)</a:t>
            </a:r>
            <a:r>
              <a:rPr lang="en-IE" dirty="0">
                <a:solidFill>
                  <a:schemeClr val="accent4">
                    <a:lumMod val="60000"/>
                    <a:lumOff val="40000"/>
                  </a:schemeClr>
                </a:solidFill>
              </a:rPr>
              <a:t>, </a:t>
            </a:r>
            <a:r>
              <a:rPr lang="en-IE" b="1" dirty="0">
                <a:solidFill>
                  <a:schemeClr val="accent4">
                    <a:lumMod val="60000"/>
                    <a:lumOff val="40000"/>
                  </a:schemeClr>
                </a:solidFill>
              </a:rPr>
              <a:t>Vocabulary of AI Risks (VAIR)</a:t>
            </a:r>
            <a:r>
              <a:rPr lang="en-IE" dirty="0">
                <a:solidFill>
                  <a:schemeClr val="accent4">
                    <a:lumMod val="60000"/>
                    <a:lumOff val="40000"/>
                  </a:schemeClr>
                </a:solidFill>
              </a:rPr>
              <a:t>, and </a:t>
            </a:r>
            <a:r>
              <a:rPr lang="en-IE" b="1" dirty="0">
                <a:solidFill>
                  <a:schemeClr val="accent4">
                    <a:lumMod val="60000"/>
                    <a:lumOff val="40000"/>
                  </a:schemeClr>
                </a:solidFill>
              </a:rPr>
              <a:t>Common Impact Data Standard (CIDS) </a:t>
            </a:r>
            <a:r>
              <a:rPr lang="en-IE" dirty="0">
                <a:solidFill>
                  <a:schemeClr val="accent4">
                    <a:lumMod val="60000"/>
                    <a:lumOff val="40000"/>
                  </a:schemeClr>
                </a:solidFill>
              </a:rPr>
              <a:t>to create </a:t>
            </a:r>
            <a:r>
              <a:rPr lang="en-IE" u="sng" dirty="0">
                <a:solidFill>
                  <a:schemeClr val="accent4">
                    <a:lumMod val="60000"/>
                    <a:lumOff val="40000"/>
                  </a:schemeClr>
                </a:solidFill>
              </a:rPr>
              <a:t>a more comprehensive </a:t>
            </a:r>
            <a:r>
              <a:rPr lang="en-IE" b="1" u="sng" dirty="0">
                <a:solidFill>
                  <a:schemeClr val="accent4">
                    <a:lumMod val="60000"/>
                    <a:lumOff val="40000"/>
                  </a:schemeClr>
                </a:solidFill>
              </a:rPr>
              <a:t>ontological</a:t>
            </a:r>
            <a:r>
              <a:rPr lang="en-IE" u="sng" dirty="0">
                <a:solidFill>
                  <a:schemeClr val="accent4">
                    <a:lumMod val="60000"/>
                    <a:lumOff val="40000"/>
                  </a:schemeClr>
                </a:solidFill>
              </a:rPr>
              <a:t> structure for impact assessment</a:t>
            </a:r>
            <a:r>
              <a:rPr lang="en-IE" dirty="0">
                <a:solidFill>
                  <a:schemeClr val="accent4">
                    <a:lumMod val="60000"/>
                    <a:lumOff val="40000"/>
                  </a:schemeClr>
                </a:solidFill>
              </a:rPr>
              <a:t>?</a:t>
            </a:r>
          </a:p>
          <a:p>
            <a:pPr marL="514350" indent="-514350">
              <a:buFont typeface="+mj-lt"/>
              <a:buAutoNum type="arabicPeriod"/>
            </a:pPr>
            <a:r>
              <a:rPr lang="en-IE" dirty="0"/>
              <a:t>To what extent can </a:t>
            </a:r>
            <a:r>
              <a:rPr lang="en-IE" b="1" dirty="0"/>
              <a:t>Large Language Models (LLMs) </a:t>
            </a:r>
            <a:r>
              <a:rPr lang="en-IE" dirty="0"/>
              <a:t>be effectively utilized to </a:t>
            </a:r>
            <a:r>
              <a:rPr lang="en-IE" u="sng" dirty="0"/>
              <a:t>populate Fundamental Rights Impact Assessment (FRIA) reports and related ontologies</a:t>
            </a:r>
            <a:r>
              <a:rPr lang="en-IE" dirty="0"/>
              <a:t>, thereby assisting in the completion of AI impact assessments?</a:t>
            </a:r>
          </a:p>
        </p:txBody>
      </p:sp>
      <p:sp>
        <p:nvSpPr>
          <p:cNvPr id="3" name="Slide Number Placeholder 2">
            <a:extLst>
              <a:ext uri="{FF2B5EF4-FFF2-40B4-BE49-F238E27FC236}">
                <a16:creationId xmlns:a16="http://schemas.microsoft.com/office/drawing/2014/main" id="{E54AA1E1-92DE-4476-B385-D780D3699AB4}"/>
              </a:ext>
            </a:extLst>
          </p:cNvPr>
          <p:cNvSpPr>
            <a:spLocks noGrp="1"/>
          </p:cNvSpPr>
          <p:nvPr>
            <p:ph type="sldNum" sz="quarter" idx="12"/>
          </p:nvPr>
        </p:nvSpPr>
        <p:spPr>
          <a:xfrm>
            <a:off x="11466740" y="6513485"/>
            <a:ext cx="290100" cy="191861"/>
          </a:xfrm>
        </p:spPr>
        <p:txBody>
          <a:bodyPr/>
          <a:lstStyle/>
          <a:p>
            <a:fld id="{DDBE135E-2566-4748-853C-8A3B78F0FB00}" type="slidenum">
              <a:rPr lang="en-GB" smtClean="0"/>
              <a:pPr/>
              <a:t>15</a:t>
            </a:fld>
            <a:endParaRPr lang="en-GB" dirty="0"/>
          </a:p>
        </p:txBody>
      </p:sp>
      <p:sp>
        <p:nvSpPr>
          <p:cNvPr id="4" name="Title 3" hidden="1">
            <a:extLst>
              <a:ext uri="{FF2B5EF4-FFF2-40B4-BE49-F238E27FC236}">
                <a16:creationId xmlns:a16="http://schemas.microsoft.com/office/drawing/2014/main" id="{665884F0-764A-154E-9DDA-60FE20940971}"/>
              </a:ext>
            </a:extLst>
          </p:cNvPr>
          <p:cNvSpPr>
            <a:spLocks noGrp="1"/>
          </p:cNvSpPr>
          <p:nvPr>
            <p:ph type="title" idx="4294967295"/>
          </p:nvPr>
        </p:nvSpPr>
        <p:spPr/>
        <p:txBody>
          <a:bodyPr/>
          <a:lstStyle/>
          <a:p>
            <a:r>
              <a:rPr lang="en-US" dirty="0"/>
              <a:t>Quote Slide Option 1</a:t>
            </a:r>
          </a:p>
        </p:txBody>
      </p:sp>
      <p:sp>
        <p:nvSpPr>
          <p:cNvPr id="5" name="Text Placeholder 1">
            <a:extLst>
              <a:ext uri="{FF2B5EF4-FFF2-40B4-BE49-F238E27FC236}">
                <a16:creationId xmlns:a16="http://schemas.microsoft.com/office/drawing/2014/main" id="{86C459A1-BD13-381B-D1CC-BD61AA512D06}"/>
              </a:ext>
            </a:extLst>
          </p:cNvPr>
          <p:cNvSpPr txBox="1">
            <a:spLocks/>
          </p:cNvSpPr>
          <p:nvPr/>
        </p:nvSpPr>
        <p:spPr>
          <a:xfrm>
            <a:off x="340815" y="293811"/>
            <a:ext cx="7096125" cy="2114550"/>
          </a:xfrm>
          <a:prstGeom prst="rect">
            <a:avLst/>
          </a:prstGeom>
        </p:spPr>
        <p:txBody>
          <a:bodyPr vert="horz" lIns="0" tIns="0" rIns="0" bIns="0" rtlCol="0">
            <a:noAutofit/>
          </a:bodyPr>
          <a:lstStyle>
            <a:lvl1pPr marL="0" indent="0" algn="l" defTabSz="914377" rtl="0" eaLnBrk="1" latinLnBrk="0" hangingPunct="1">
              <a:lnSpc>
                <a:spcPts val="3400"/>
              </a:lnSpc>
              <a:spcBef>
                <a:spcPts val="0"/>
              </a:spcBef>
              <a:buFont typeface="Arial" pitchFamily="34" charset="0"/>
              <a:buNone/>
              <a:defRPr sz="3000" kern="1200">
                <a:solidFill>
                  <a:schemeClr val="bg1"/>
                </a:solidFill>
                <a:latin typeface="+mn-lt"/>
                <a:ea typeface="+mn-ea"/>
                <a:cs typeface="+mn-cs"/>
              </a:defRPr>
            </a:lvl1pPr>
            <a:lvl2pPr marL="342900" indent="-342900" algn="l" defTabSz="914377" rtl="0" eaLnBrk="1" latinLnBrk="0" hangingPunct="1">
              <a:spcBef>
                <a:spcPct val="20000"/>
              </a:spcBef>
              <a:buClr>
                <a:schemeClr val="tx2"/>
              </a:buClr>
              <a:buFont typeface="Source Sans Pro" panose="020B0503030403020204" pitchFamily="34" charset="0"/>
              <a:buChar char="—"/>
              <a:defRPr sz="2400" kern="1200">
                <a:solidFill>
                  <a:srgbClr val="50555A"/>
                </a:solidFill>
                <a:latin typeface="+mn-lt"/>
                <a:ea typeface="+mn-ea"/>
                <a:cs typeface="+mn-cs"/>
              </a:defRPr>
            </a:lvl2pPr>
            <a:lvl3pPr marL="914377" indent="0" algn="l" defTabSz="914377" rtl="0" eaLnBrk="1" latinLnBrk="0" hangingPunct="1">
              <a:spcBef>
                <a:spcPct val="20000"/>
              </a:spcBef>
              <a:buFont typeface="Arial" pitchFamily="34" charset="0"/>
              <a:buNone/>
              <a:defRPr sz="2400" kern="1200">
                <a:solidFill>
                  <a:srgbClr val="50555A"/>
                </a:solidFill>
                <a:latin typeface="+mn-lt"/>
                <a:ea typeface="+mn-ea"/>
                <a:cs typeface="+mn-cs"/>
              </a:defRPr>
            </a:lvl3pPr>
            <a:lvl4pPr marL="1371566" indent="0" algn="l" defTabSz="914377" rtl="0" eaLnBrk="1" latinLnBrk="0" hangingPunct="1">
              <a:spcBef>
                <a:spcPct val="20000"/>
              </a:spcBef>
              <a:buFont typeface="Arial" pitchFamily="34" charset="0"/>
              <a:buNone/>
              <a:defRPr sz="2400" kern="1200">
                <a:solidFill>
                  <a:srgbClr val="50555A"/>
                </a:solidFill>
                <a:latin typeface="+mn-lt"/>
                <a:ea typeface="+mn-ea"/>
                <a:cs typeface="+mn-cs"/>
              </a:defRPr>
            </a:lvl4pPr>
            <a:lvl5pPr marL="1828755" indent="0" algn="l" defTabSz="914377" rtl="0" eaLnBrk="1" latinLnBrk="0" hangingPunct="1">
              <a:spcBef>
                <a:spcPct val="20000"/>
              </a:spcBef>
              <a:buFont typeface="Arial" pitchFamily="34" charset="0"/>
              <a:buNone/>
              <a:defRPr sz="2400" kern="1200">
                <a:solidFill>
                  <a:srgbClr val="50555A"/>
                </a:solidFill>
                <a:latin typeface="+mn-lt"/>
                <a:ea typeface="+mn-ea"/>
                <a:cs typeface="+mn-cs"/>
              </a:defRPr>
            </a:lvl5pPr>
            <a:lvl6pPr marL="2514537"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14"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tLang="zh-CN" b="1" dirty="0"/>
              <a:t>Research</a:t>
            </a:r>
            <a:r>
              <a:rPr lang="zh-CN" altLang="en-US" b="1" dirty="0"/>
              <a:t> </a:t>
            </a:r>
            <a:r>
              <a:rPr lang="en-US" altLang="zh-CN" b="1" dirty="0"/>
              <a:t>Questions</a:t>
            </a:r>
            <a:endParaRPr lang="en-GB" b="1" dirty="0"/>
          </a:p>
        </p:txBody>
      </p:sp>
    </p:spTree>
    <p:extLst>
      <p:ext uri="{BB962C8B-B14F-4D97-AF65-F5344CB8AC3E}">
        <p14:creationId xmlns:p14="http://schemas.microsoft.com/office/powerpoint/2010/main" val="255123666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Word"/>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7C67AD4A-3437-47FC-85F5-BD25261B74CF}"/>
              </a:ext>
            </a:extLst>
          </p:cNvPr>
          <p:cNvSpPr>
            <a:spLocks noGrp="1"/>
          </p:cNvSpPr>
          <p:nvPr>
            <p:ph type="sldNum" sz="quarter" idx="4"/>
          </p:nvPr>
        </p:nvSpPr>
        <p:spPr>
          <a:xfrm>
            <a:off x="11466740" y="6511066"/>
            <a:ext cx="290100" cy="191861"/>
          </a:xfrm>
        </p:spPr>
        <p:txBody>
          <a:bodyPr/>
          <a:lstStyle/>
          <a:p>
            <a:fld id="{DDBE135E-2566-4748-853C-8A3B78F0FB00}" type="slidenum">
              <a:rPr lang="en-GB" smtClean="0"/>
              <a:t>16</a:t>
            </a:fld>
            <a:endParaRPr lang="en-GB"/>
          </a:p>
        </p:txBody>
      </p:sp>
      <p:sp>
        <p:nvSpPr>
          <p:cNvPr id="16" name="Title 1">
            <a:extLst>
              <a:ext uri="{FF2B5EF4-FFF2-40B4-BE49-F238E27FC236}">
                <a16:creationId xmlns:a16="http://schemas.microsoft.com/office/drawing/2014/main" id="{7EF14EC2-110F-C328-AA74-1D577B0072E4}"/>
              </a:ext>
            </a:extLst>
          </p:cNvPr>
          <p:cNvSpPr>
            <a:spLocks noGrp="1"/>
          </p:cNvSpPr>
          <p:nvPr>
            <p:ph type="title"/>
          </p:nvPr>
        </p:nvSpPr>
        <p:spPr>
          <a:xfrm>
            <a:off x="479426" y="388336"/>
            <a:ext cx="5148378" cy="1012975"/>
          </a:xfrm>
          <a:noFill/>
        </p:spPr>
        <p:txBody>
          <a:bodyPr/>
          <a:lstStyle/>
          <a:p>
            <a:r>
              <a:rPr lang="en-GB" b="1" dirty="0">
                <a:gradFill>
                  <a:gsLst>
                    <a:gs pos="100000">
                      <a:srgbClr val="00AACD">
                        <a:alpha val="90237"/>
                      </a:srgbClr>
                    </a:gs>
                    <a:gs pos="40000">
                      <a:srgbClr val="0569B9">
                        <a:alpha val="90158"/>
                      </a:srgbClr>
                    </a:gs>
                  </a:gsLst>
                  <a:lin ang="0" scaled="1"/>
                </a:gradFill>
              </a:rPr>
              <a:t>Prompt</a:t>
            </a:r>
          </a:p>
        </p:txBody>
      </p:sp>
      <p:sp>
        <p:nvSpPr>
          <p:cNvPr id="17" name="Content Placeholder 2">
            <a:extLst>
              <a:ext uri="{FF2B5EF4-FFF2-40B4-BE49-F238E27FC236}">
                <a16:creationId xmlns:a16="http://schemas.microsoft.com/office/drawing/2014/main" id="{438F4256-1F6D-F4BA-3A90-5320C1C928F1}"/>
              </a:ext>
            </a:extLst>
          </p:cNvPr>
          <p:cNvSpPr>
            <a:spLocks noGrp="1"/>
          </p:cNvSpPr>
          <p:nvPr>
            <p:ph idx="1"/>
          </p:nvPr>
        </p:nvSpPr>
        <p:spPr>
          <a:xfrm>
            <a:off x="517225" y="894823"/>
            <a:ext cx="11157549" cy="5239573"/>
          </a:xfrm>
        </p:spPr>
        <p:txBody>
          <a:bodyPr/>
          <a:lstStyle/>
          <a:p>
            <a:pPr algn="l">
              <a:lnSpc>
                <a:spcPct val="100000"/>
              </a:lnSpc>
            </a:pPr>
            <a:r>
              <a:rPr lang="en-IE" sz="1500" b="0" i="0" dirty="0">
                <a:solidFill>
                  <a:srgbClr val="1F2328"/>
                </a:solidFill>
                <a:effectLst/>
                <a:highlight>
                  <a:srgbClr val="FFFFFF"/>
                </a:highlight>
                <a:latin typeface="-apple-system"/>
              </a:rPr>
              <a:t>Now, when given an incident repor</a:t>
            </a:r>
            <a:r>
              <a:rPr lang="en-IE" sz="1500" dirty="0">
                <a:solidFill>
                  <a:srgbClr val="1F2328"/>
                </a:solidFill>
                <a:highlight>
                  <a:srgbClr val="FFFFFF"/>
                </a:highlight>
                <a:latin typeface="-apple-system"/>
              </a:rPr>
              <a:t>t, </a:t>
            </a:r>
            <a:r>
              <a:rPr lang="en-IE" sz="1500" b="1" dirty="0">
                <a:gradFill>
                  <a:gsLst>
                    <a:gs pos="8000">
                      <a:srgbClr val="00AACD">
                        <a:alpha val="90237"/>
                      </a:srgbClr>
                    </a:gs>
                    <a:gs pos="95000">
                      <a:srgbClr val="0569B9">
                        <a:alpha val="87700"/>
                        <a:lumMod val="88000"/>
                        <a:lumOff val="12000"/>
                      </a:srgbClr>
                    </a:gs>
                  </a:gsLst>
                  <a:lin ang="0" scaled="1"/>
                </a:gradFill>
                <a:latin typeface="+mj-lt"/>
                <a:ea typeface="+mj-ea"/>
                <a:cs typeface="+mj-cs"/>
              </a:rPr>
              <a:t>find the relevant information </a:t>
            </a:r>
            <a:r>
              <a:rPr lang="en-IE" sz="1500" b="0" i="0" dirty="0">
                <a:solidFill>
                  <a:srgbClr val="1F2328"/>
                </a:solidFill>
                <a:effectLst/>
                <a:highlight>
                  <a:srgbClr val="FFFFFF"/>
                </a:highlight>
                <a:latin typeface="-apple-system"/>
              </a:rPr>
              <a:t>for each part of the RDF definition and </a:t>
            </a:r>
            <a:r>
              <a:rPr lang="en-IE" sz="1500" b="1" dirty="0">
                <a:gradFill>
                  <a:gsLst>
                    <a:gs pos="8000">
                      <a:srgbClr val="00AACD">
                        <a:alpha val="90237"/>
                      </a:srgbClr>
                    </a:gs>
                    <a:gs pos="95000">
                      <a:srgbClr val="0569B9">
                        <a:alpha val="87700"/>
                        <a:lumMod val="88000"/>
                        <a:lumOff val="12000"/>
                      </a:srgbClr>
                    </a:gs>
                  </a:gsLst>
                  <a:lin ang="0" scaled="1"/>
                </a:gradFill>
                <a:latin typeface="+mj-lt"/>
                <a:ea typeface="+mj-ea"/>
                <a:cs typeface="+mj-cs"/>
              </a:rPr>
              <a:t>fill in the Turtle format </a:t>
            </a:r>
            <a:r>
              <a:rPr lang="en-IE" sz="1500" b="0" i="0" dirty="0">
                <a:solidFill>
                  <a:srgbClr val="1F2328"/>
                </a:solidFill>
                <a:effectLst/>
                <a:highlight>
                  <a:srgbClr val="FFFFFF"/>
                </a:highlight>
                <a:latin typeface="-apple-system"/>
              </a:rPr>
              <a:t>using the information found. So you need to return Turtle representation for the incident report. Always include </a:t>
            </a:r>
            <a:r>
              <a:rPr lang="en-IE" sz="1500" b="1" dirty="0">
                <a:gradFill>
                  <a:gsLst>
                    <a:gs pos="8000">
                      <a:srgbClr val="00AACD">
                        <a:alpha val="90237"/>
                      </a:srgbClr>
                    </a:gs>
                    <a:gs pos="95000">
                      <a:srgbClr val="0569B9">
                        <a:alpha val="87700"/>
                        <a:lumMod val="88000"/>
                        <a:lumOff val="12000"/>
                      </a:srgbClr>
                    </a:gs>
                  </a:gsLst>
                  <a:lin ang="0" scaled="1"/>
                </a:gradFill>
                <a:latin typeface="+mj-lt"/>
                <a:ea typeface="+mj-ea"/>
                <a:cs typeface="+mj-cs"/>
              </a:rPr>
              <a:t>all of the properties </a:t>
            </a:r>
            <a:r>
              <a:rPr lang="en-IE" sz="1500" b="0" i="0" dirty="0">
                <a:solidFill>
                  <a:srgbClr val="1F2328"/>
                </a:solidFill>
                <a:effectLst/>
                <a:highlight>
                  <a:srgbClr val="FFFFFF"/>
                </a:highlight>
                <a:latin typeface="-apple-system"/>
              </a:rPr>
              <a:t>in the RDF output.</a:t>
            </a:r>
          </a:p>
          <a:p>
            <a:pPr algn="l">
              <a:lnSpc>
                <a:spcPct val="100000"/>
              </a:lnSpc>
            </a:pPr>
            <a:r>
              <a:rPr lang="en-IE" sz="1500" b="0" i="0" dirty="0">
                <a:solidFill>
                  <a:srgbClr val="1F2328"/>
                </a:solidFill>
                <a:effectLst/>
                <a:highlight>
                  <a:srgbClr val="FFFFFF"/>
                </a:highlight>
                <a:latin typeface="-apple-system"/>
              </a:rPr>
              <a:t>If there is no relevant information for a given property in the report, return a blank value in the RDF. However, if you can understand and fill in the blank value based on the available information, start the value with "LLM understand: ". For Basic Things like </a:t>
            </a:r>
            <a:r>
              <a:rPr lang="en-IE" sz="1500" b="0" i="0" dirty="0" err="1">
                <a:solidFill>
                  <a:srgbClr val="1F2328"/>
                </a:solidFill>
                <a:effectLst/>
                <a:highlight>
                  <a:srgbClr val="FFFFFF"/>
                </a:highlight>
                <a:latin typeface="-apple-system"/>
              </a:rPr>
              <a:t>fria:hasAssessmentContent</a:t>
            </a:r>
            <a:r>
              <a:rPr lang="en-IE" sz="1500" b="0" i="0" dirty="0">
                <a:solidFill>
                  <a:srgbClr val="1F2328"/>
                </a:solidFill>
                <a:effectLst/>
                <a:highlight>
                  <a:srgbClr val="FFFFFF"/>
                </a:highlight>
                <a:latin typeface="-apple-system"/>
              </a:rPr>
              <a:t>, if the provided information is too long, you then need to </a:t>
            </a:r>
            <a:r>
              <a:rPr lang="en-IE" sz="1500" b="1" dirty="0">
                <a:gradFill>
                  <a:gsLst>
                    <a:gs pos="8000">
                      <a:srgbClr val="00AACD">
                        <a:alpha val="90237"/>
                      </a:srgbClr>
                    </a:gs>
                    <a:gs pos="95000">
                      <a:srgbClr val="0569B9">
                        <a:alpha val="87700"/>
                        <a:lumMod val="88000"/>
                        <a:lumOff val="12000"/>
                      </a:srgbClr>
                    </a:gs>
                  </a:gsLst>
                  <a:lin ang="0" scaled="1"/>
                </a:gradFill>
                <a:latin typeface="+mj-lt"/>
                <a:ea typeface="+mj-ea"/>
                <a:cs typeface="+mj-cs"/>
              </a:rPr>
              <a:t>summarize appropriately </a:t>
            </a:r>
            <a:r>
              <a:rPr lang="en-IE" sz="1500" b="0" i="0" dirty="0">
                <a:solidFill>
                  <a:srgbClr val="1F2328"/>
                </a:solidFill>
                <a:effectLst/>
                <a:highlight>
                  <a:srgbClr val="FFFFFF"/>
                </a:highlight>
                <a:latin typeface="-apple-system"/>
              </a:rPr>
              <a:t>based on the content. For the date, try to access the specific AIAAIC Link and retrieve the time information, if you can't access the provided link, try to find it based on provided information.</a:t>
            </a:r>
          </a:p>
          <a:p>
            <a:pPr algn="l">
              <a:lnSpc>
                <a:spcPct val="100000"/>
              </a:lnSpc>
            </a:pPr>
            <a:r>
              <a:rPr lang="en-IE" sz="1500" b="0" i="0" dirty="0">
                <a:solidFill>
                  <a:srgbClr val="1F2328"/>
                </a:solidFill>
                <a:effectLst/>
                <a:highlight>
                  <a:srgbClr val="FFFFFF"/>
                </a:highlight>
                <a:latin typeface="-apple-system"/>
              </a:rPr>
              <a:t>If there are some details you cannot find or understand, leave those properties blank.</a:t>
            </a:r>
          </a:p>
          <a:p>
            <a:pPr algn="l">
              <a:lnSpc>
                <a:spcPct val="100000"/>
              </a:lnSpc>
            </a:pPr>
            <a:r>
              <a:rPr lang="en-IE" sz="1500" b="0" i="0" dirty="0">
                <a:solidFill>
                  <a:srgbClr val="1F2328"/>
                </a:solidFill>
                <a:effectLst/>
                <a:highlight>
                  <a:srgbClr val="FFFFFF"/>
                </a:highlight>
                <a:latin typeface="-apple-system"/>
              </a:rPr>
              <a:t>For the Challenges, Evaluation, and Impact Level sections, follow the guidelines provided:</a:t>
            </a:r>
          </a:p>
          <a:p>
            <a:pPr algn="l">
              <a:lnSpc>
                <a:spcPct val="100000"/>
              </a:lnSpc>
            </a:pPr>
            <a:r>
              <a:rPr lang="en-IE" sz="1500" b="0" i="0" dirty="0">
                <a:solidFill>
                  <a:srgbClr val="1F2328"/>
                </a:solidFill>
                <a:effectLst/>
                <a:highlight>
                  <a:srgbClr val="FFFFFF"/>
                </a:highlight>
                <a:latin typeface="-apple-system"/>
              </a:rPr>
              <a:t>Review the FRIA template's pre-listed challenges, adding any system-specific ones. Evaluate each challenge's relevance to the AI system, explaining its embedding and impact </a:t>
            </a:r>
            <a:r>
              <a:rPr lang="en-IE" sz="1500" b="1" dirty="0">
                <a:gradFill>
                  <a:gsLst>
                    <a:gs pos="8000">
                      <a:srgbClr val="00AACD">
                        <a:alpha val="90237"/>
                      </a:srgbClr>
                    </a:gs>
                    <a:gs pos="95000">
                      <a:srgbClr val="0569B9">
                        <a:alpha val="87700"/>
                        <a:lumMod val="88000"/>
                        <a:lumOff val="12000"/>
                      </a:srgbClr>
                    </a:gs>
                  </a:gsLst>
                  <a:lin ang="0" scaled="1"/>
                </a:gradFill>
                <a:latin typeface="+mj-lt"/>
                <a:ea typeface="+mj-ea"/>
                <a:cs typeface="+mj-cs"/>
              </a:rPr>
              <a:t>within the law enforcement context</a:t>
            </a:r>
            <a:r>
              <a:rPr lang="en-IE" sz="1500" b="0" i="0" dirty="0">
                <a:solidFill>
                  <a:srgbClr val="1F2328"/>
                </a:solidFill>
                <a:effectLst/>
                <a:highlight>
                  <a:srgbClr val="FFFFFF"/>
                </a:highlight>
                <a:latin typeface="-apple-system"/>
              </a:rPr>
              <a:t>. Assess the severity of prejudice and affected population to determine the overall impact level using the provided matrix. Consider the predetermined context of use, including target group, geographical area, deployment period, and trigger conditions. Provide detailed explanations for each evaluation and impact estimate. Regularly update the FRIA to reflect changes in the AI system's functioning or deployment circumstances.</a:t>
            </a:r>
          </a:p>
          <a:p>
            <a:pPr algn="l">
              <a:lnSpc>
                <a:spcPct val="100000"/>
              </a:lnSpc>
            </a:pPr>
            <a:r>
              <a:rPr lang="en-IE" sz="1500" b="0" i="0" dirty="0">
                <a:solidFill>
                  <a:srgbClr val="1F2328"/>
                </a:solidFill>
                <a:effectLst/>
                <a:highlight>
                  <a:srgbClr val="FFFFFF"/>
                </a:highlight>
                <a:latin typeface="-apple-system"/>
              </a:rPr>
              <a:t>When evaluating the impact level, </a:t>
            </a:r>
            <a:r>
              <a:rPr lang="en-IE" sz="1500" b="1" dirty="0">
                <a:gradFill>
                  <a:gsLst>
                    <a:gs pos="8000">
                      <a:srgbClr val="00AACD">
                        <a:alpha val="90237"/>
                      </a:srgbClr>
                    </a:gs>
                    <a:gs pos="95000">
                      <a:srgbClr val="0569B9">
                        <a:alpha val="87700"/>
                        <a:lumMod val="88000"/>
                        <a:lumOff val="12000"/>
                      </a:srgbClr>
                    </a:gs>
                  </a:gsLst>
                  <a:lin ang="0" scaled="1"/>
                </a:gradFill>
                <a:latin typeface="+mj-lt"/>
                <a:ea typeface="+mj-ea"/>
                <a:cs typeface="+mj-cs"/>
              </a:rPr>
              <a:t>follow the guidelines provided in the prompt</a:t>
            </a:r>
            <a:r>
              <a:rPr lang="en-IE" sz="1500" b="0" i="0" dirty="0">
                <a:solidFill>
                  <a:srgbClr val="1F2328"/>
                </a:solidFill>
                <a:effectLst/>
                <a:highlight>
                  <a:srgbClr val="FFFFFF"/>
                </a:highlight>
                <a:latin typeface="-apple-system"/>
              </a:rPr>
              <a:t>:</a:t>
            </a:r>
          </a:p>
          <a:p>
            <a:pPr algn="l">
              <a:lnSpc>
                <a:spcPct val="100000"/>
              </a:lnSpc>
              <a:buFont typeface="+mj-lt"/>
              <a:buAutoNum type="arabicPeriod"/>
            </a:pPr>
            <a:r>
              <a:rPr lang="en-IE" sz="1500" b="0" i="0" dirty="0">
                <a:solidFill>
                  <a:srgbClr val="1F2328"/>
                </a:solidFill>
                <a:effectLst/>
                <a:highlight>
                  <a:srgbClr val="FFFFFF"/>
                </a:highlight>
                <a:latin typeface="-apple-system"/>
              </a:rPr>
              <a:t>Determine the severity of prejudice: Negligible, Critical, or Catastrophic.</a:t>
            </a:r>
          </a:p>
          <a:p>
            <a:pPr algn="l">
              <a:lnSpc>
                <a:spcPct val="100000"/>
              </a:lnSpc>
              <a:buFont typeface="+mj-lt"/>
              <a:buAutoNum type="arabicPeriod"/>
            </a:pPr>
            <a:r>
              <a:rPr lang="en-IE" sz="1500" b="0" i="0" dirty="0">
                <a:solidFill>
                  <a:srgbClr val="1F2328"/>
                </a:solidFill>
                <a:effectLst/>
                <a:highlight>
                  <a:srgbClr val="FFFFFF"/>
                </a:highlight>
                <a:latin typeface="-apple-system"/>
              </a:rPr>
              <a:t>Evaluate the number of affected individuals: Low, Medium, or High.</a:t>
            </a:r>
          </a:p>
          <a:p>
            <a:pPr algn="l">
              <a:lnSpc>
                <a:spcPct val="100000"/>
              </a:lnSpc>
              <a:buFont typeface="+mj-lt"/>
              <a:buAutoNum type="arabicPeriod"/>
            </a:pPr>
            <a:r>
              <a:rPr lang="en-IE" sz="1500" b="0" i="0" dirty="0">
                <a:solidFill>
                  <a:srgbClr val="1F2328"/>
                </a:solidFill>
                <a:effectLst/>
                <a:highlight>
                  <a:srgbClr val="FFFFFF"/>
                </a:highlight>
                <a:latin typeface="-apple-system"/>
              </a:rPr>
              <a:t>Use the impact matrix to determine the overall impact level: Low, Medium, High, or Very High.</a:t>
            </a:r>
          </a:p>
          <a:p>
            <a:pPr algn="l">
              <a:lnSpc>
                <a:spcPct val="100000"/>
              </a:lnSpc>
            </a:pPr>
            <a:r>
              <a:rPr lang="en-IE" sz="1500" b="1" i="0" dirty="0">
                <a:solidFill>
                  <a:srgbClr val="1F2328"/>
                </a:solidFill>
                <a:effectLst/>
                <a:highlight>
                  <a:srgbClr val="FFFFFF"/>
                </a:highlight>
                <a:latin typeface="-apple-system"/>
              </a:rPr>
              <a:t>Based on the instructions provided, you can only have 4 impact level! Decide inside 4 of them(Low, Medium, High, or Very High)!!</a:t>
            </a:r>
            <a:endParaRPr lang="en-IE" sz="1500" b="0" i="0" dirty="0">
              <a:solidFill>
                <a:srgbClr val="1F2328"/>
              </a:solidFill>
              <a:effectLst/>
              <a:highlight>
                <a:srgbClr val="FFFFFF"/>
              </a:highlight>
              <a:latin typeface="-apple-system"/>
            </a:endParaRPr>
          </a:p>
          <a:p>
            <a:pPr algn="l">
              <a:lnSpc>
                <a:spcPct val="100000"/>
              </a:lnSpc>
            </a:pPr>
            <a:r>
              <a:rPr lang="en-IE" sz="1500" b="0" i="0" dirty="0">
                <a:solidFill>
                  <a:srgbClr val="1F2328"/>
                </a:solidFill>
                <a:effectLst/>
                <a:highlight>
                  <a:srgbClr val="FFFFFF"/>
                </a:highlight>
                <a:latin typeface="-apple-system"/>
              </a:rPr>
              <a:t>You need to return complete RDF/Turtle representation for the incident report, including all basic things, challenges, evaluations and impact levels for each challenge.</a:t>
            </a:r>
          </a:p>
          <a:p>
            <a:pPr algn="l">
              <a:lnSpc>
                <a:spcPct val="100000"/>
              </a:lnSpc>
            </a:pPr>
            <a:r>
              <a:rPr lang="en-IE" sz="1500" b="0" i="0" dirty="0">
                <a:solidFill>
                  <a:srgbClr val="1F2328"/>
                </a:solidFill>
                <a:effectLst/>
                <a:highlight>
                  <a:srgbClr val="FFFFFF"/>
                </a:highlight>
                <a:latin typeface="-apple-system"/>
              </a:rPr>
              <a:t>Do you understand? if so reply yes with no further follow up and await an incident report.</a:t>
            </a:r>
          </a:p>
          <a:p>
            <a:pPr>
              <a:lnSpc>
                <a:spcPct val="100000"/>
              </a:lnSpc>
            </a:pPr>
            <a:endParaRPr lang="en-GB" sz="1500" dirty="0">
              <a:solidFill>
                <a:srgbClr val="000000"/>
              </a:solidFill>
            </a:endParaRPr>
          </a:p>
        </p:txBody>
      </p:sp>
    </p:spTree>
    <p:extLst>
      <p:ext uri="{BB962C8B-B14F-4D97-AF65-F5344CB8AC3E}">
        <p14:creationId xmlns:p14="http://schemas.microsoft.com/office/powerpoint/2010/main" val="80363524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Word"/>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7C67AD4A-3437-47FC-85F5-BD25261B74CF}"/>
              </a:ext>
            </a:extLst>
          </p:cNvPr>
          <p:cNvSpPr>
            <a:spLocks noGrp="1"/>
          </p:cNvSpPr>
          <p:nvPr>
            <p:ph type="sldNum" sz="quarter" idx="4"/>
          </p:nvPr>
        </p:nvSpPr>
        <p:spPr>
          <a:xfrm>
            <a:off x="11466740" y="6511066"/>
            <a:ext cx="290100" cy="191861"/>
          </a:xfrm>
        </p:spPr>
        <p:txBody>
          <a:bodyPr/>
          <a:lstStyle/>
          <a:p>
            <a:fld id="{DDBE135E-2566-4748-853C-8A3B78F0FB00}" type="slidenum">
              <a:rPr lang="en-GB" smtClean="0"/>
              <a:t>17</a:t>
            </a:fld>
            <a:endParaRPr lang="en-GB"/>
          </a:p>
        </p:txBody>
      </p:sp>
      <p:sp>
        <p:nvSpPr>
          <p:cNvPr id="3" name="Title 3">
            <a:extLst>
              <a:ext uri="{FF2B5EF4-FFF2-40B4-BE49-F238E27FC236}">
                <a16:creationId xmlns:a16="http://schemas.microsoft.com/office/drawing/2014/main" id="{A1162C9F-9968-45FA-9597-0FA85E3A6037}"/>
              </a:ext>
            </a:extLst>
          </p:cNvPr>
          <p:cNvSpPr txBox="1">
            <a:spLocks/>
          </p:cNvSpPr>
          <p:nvPr/>
        </p:nvSpPr>
        <p:spPr>
          <a:xfrm>
            <a:off x="509876" y="621135"/>
            <a:ext cx="11172247" cy="4881222"/>
          </a:xfrm>
          <a:prstGeom prst="rect">
            <a:avLst/>
          </a:prstGeom>
        </p:spPr>
        <p:txBody>
          <a:bodyPr vert="horz" lIns="0" tIns="0" rIns="0" bIns="0" rtlCol="0" anchor="t" anchorCtr="0">
            <a:noAutofit/>
          </a:bodyPr>
          <a:lstStyle>
            <a:lvl1pPr algn="l" defTabSz="914377" rtl="0" eaLnBrk="1" latinLnBrk="0" hangingPunct="1">
              <a:lnSpc>
                <a:spcPts val="3700"/>
              </a:lnSpc>
              <a:spcBef>
                <a:spcPct val="0"/>
              </a:spcBef>
              <a:buNone/>
              <a:defRPr sz="3000" kern="1200">
                <a:solidFill>
                  <a:schemeClr val="tx1"/>
                </a:solidFill>
                <a:latin typeface="+mj-lt"/>
                <a:ea typeface="+mj-ea"/>
                <a:cs typeface="+mj-cs"/>
              </a:defRPr>
            </a:lvl1pPr>
          </a:lstStyle>
          <a:p>
            <a:r>
              <a:rPr lang="en-US" altLang="zh-CN" sz="3600" b="1" dirty="0">
                <a:gradFill>
                  <a:gsLst>
                    <a:gs pos="8000">
                      <a:srgbClr val="00AACD">
                        <a:alpha val="90237"/>
                      </a:srgbClr>
                    </a:gs>
                    <a:gs pos="95000">
                      <a:srgbClr val="0569B9">
                        <a:alpha val="87700"/>
                        <a:lumMod val="88000"/>
                        <a:lumOff val="12000"/>
                      </a:srgbClr>
                    </a:gs>
                  </a:gsLst>
                  <a:lin ang="0" scaled="1"/>
                </a:gradFill>
              </a:rPr>
              <a:t>Claude 3.5 Sonnet </a:t>
            </a:r>
          </a:p>
          <a:p>
            <a:pPr>
              <a:lnSpc>
                <a:spcPct val="100000"/>
              </a:lnSpc>
            </a:pPr>
            <a:r>
              <a:rPr lang="en-GB" sz="2800" dirty="0">
                <a:solidFill>
                  <a:srgbClr val="50555A"/>
                </a:solidFill>
              </a:rPr>
              <a:t>Claude 3.5 Sonnet raises the industry bar for intelligence, outperforming competitor models and Claude 3 Opus on a wide range of evaluations, with the speed and cost of our mid-tier model, Claude 3 Sonnet.</a:t>
            </a:r>
          </a:p>
          <a:p>
            <a:pPr>
              <a:lnSpc>
                <a:spcPct val="100000"/>
              </a:lnSpc>
            </a:pPr>
            <a:endParaRPr lang="en-GB" sz="2800" dirty="0">
              <a:solidFill>
                <a:srgbClr val="50555A"/>
              </a:solidFill>
            </a:endParaRPr>
          </a:p>
          <a:p>
            <a:r>
              <a:rPr lang="en-US" altLang="zh-CN" sz="3600" b="1" dirty="0">
                <a:gradFill>
                  <a:gsLst>
                    <a:gs pos="8000">
                      <a:srgbClr val="00AACD">
                        <a:alpha val="90237"/>
                      </a:srgbClr>
                    </a:gs>
                    <a:gs pos="95000">
                      <a:srgbClr val="0569B9">
                        <a:alpha val="87700"/>
                        <a:lumMod val="88000"/>
                        <a:lumOff val="12000"/>
                      </a:srgbClr>
                    </a:gs>
                  </a:gsLst>
                  <a:lin ang="0" scaled="1"/>
                </a:gradFill>
              </a:rPr>
              <a:t>GPT-4o</a:t>
            </a:r>
          </a:p>
          <a:p>
            <a:pPr>
              <a:lnSpc>
                <a:spcPct val="100000"/>
              </a:lnSpc>
            </a:pPr>
            <a:r>
              <a:rPr lang="en-US" altLang="zh-CN" sz="2800" dirty="0">
                <a:solidFill>
                  <a:srgbClr val="50555A"/>
                </a:solidFill>
              </a:rPr>
              <a:t>GPT-4o (“o” for “omni”) is a step towards much more natural human-computer interaction—it accepts as input any combination of text, audio, image, and video and generates any combination of text, audio, and image outputs. It can respond to audio inputs in as little as 232 milliseconds, with an average of 320 milliseconds, which is similar to human response time(opens in a new window) in a conversation.</a:t>
            </a:r>
          </a:p>
          <a:p>
            <a:endParaRPr lang="en-GB" sz="3600" dirty="0">
              <a:solidFill>
                <a:srgbClr val="50555A"/>
              </a:solidFill>
            </a:endParaRPr>
          </a:p>
          <a:p>
            <a:endParaRPr lang="en-GB" sz="3600" dirty="0">
              <a:solidFill>
                <a:srgbClr val="50555A"/>
              </a:solidFill>
            </a:endParaRPr>
          </a:p>
        </p:txBody>
      </p:sp>
    </p:spTree>
    <p:extLst>
      <p:ext uri="{BB962C8B-B14F-4D97-AF65-F5344CB8AC3E}">
        <p14:creationId xmlns:p14="http://schemas.microsoft.com/office/powerpoint/2010/main" val="7171374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7C67AD4A-3437-47FC-85F5-BD25261B74CF}"/>
              </a:ext>
            </a:extLst>
          </p:cNvPr>
          <p:cNvSpPr>
            <a:spLocks noGrp="1"/>
          </p:cNvSpPr>
          <p:nvPr>
            <p:ph type="sldNum" sz="quarter" idx="4"/>
          </p:nvPr>
        </p:nvSpPr>
        <p:spPr>
          <a:xfrm>
            <a:off x="11466740" y="6511066"/>
            <a:ext cx="290100" cy="191861"/>
          </a:xfrm>
        </p:spPr>
        <p:txBody>
          <a:bodyPr/>
          <a:lstStyle/>
          <a:p>
            <a:fld id="{DDBE135E-2566-4748-853C-8A3B78F0FB00}" type="slidenum">
              <a:rPr lang="en-GB" smtClean="0"/>
              <a:t>18</a:t>
            </a:fld>
            <a:endParaRPr lang="en-GB"/>
          </a:p>
        </p:txBody>
      </p:sp>
      <p:pic>
        <p:nvPicPr>
          <p:cNvPr id="2" name="Picture 1">
            <a:extLst>
              <a:ext uri="{FF2B5EF4-FFF2-40B4-BE49-F238E27FC236}">
                <a16:creationId xmlns:a16="http://schemas.microsoft.com/office/drawing/2014/main" id="{3EC284BD-9F2B-C8CC-1735-EF6D6B756C62}"/>
              </a:ext>
            </a:extLst>
          </p:cNvPr>
          <p:cNvPicPr>
            <a:picLocks noChangeAspect="1"/>
          </p:cNvPicPr>
          <p:nvPr/>
        </p:nvPicPr>
        <p:blipFill>
          <a:blip r:embed="rId2"/>
          <a:stretch>
            <a:fillRect/>
          </a:stretch>
        </p:blipFill>
        <p:spPr>
          <a:xfrm>
            <a:off x="559794" y="0"/>
            <a:ext cx="11072411" cy="6400800"/>
          </a:xfrm>
          <a:prstGeom prst="rect">
            <a:avLst/>
          </a:prstGeom>
        </p:spPr>
      </p:pic>
    </p:spTree>
    <p:extLst>
      <p:ext uri="{BB962C8B-B14F-4D97-AF65-F5344CB8AC3E}">
        <p14:creationId xmlns:p14="http://schemas.microsoft.com/office/powerpoint/2010/main" val="9699531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7C67AD4A-3437-47FC-85F5-BD25261B74CF}"/>
              </a:ext>
            </a:extLst>
          </p:cNvPr>
          <p:cNvSpPr>
            <a:spLocks noGrp="1"/>
          </p:cNvSpPr>
          <p:nvPr>
            <p:ph type="sldNum" sz="quarter" idx="4"/>
          </p:nvPr>
        </p:nvSpPr>
        <p:spPr>
          <a:xfrm>
            <a:off x="11466740" y="6511066"/>
            <a:ext cx="290100" cy="191861"/>
          </a:xfrm>
        </p:spPr>
        <p:txBody>
          <a:bodyPr/>
          <a:lstStyle/>
          <a:p>
            <a:fld id="{DDBE135E-2566-4748-853C-8A3B78F0FB00}" type="slidenum">
              <a:rPr lang="en-GB" smtClean="0"/>
              <a:t>19</a:t>
            </a:fld>
            <a:endParaRPr lang="en-GB"/>
          </a:p>
        </p:txBody>
      </p:sp>
      <p:pic>
        <p:nvPicPr>
          <p:cNvPr id="5122" name="Picture 2" descr="Claude 3.5 Sonnet benchmarks">
            <a:extLst>
              <a:ext uri="{FF2B5EF4-FFF2-40B4-BE49-F238E27FC236}">
                <a16:creationId xmlns:a16="http://schemas.microsoft.com/office/drawing/2014/main" id="{AF07AACE-778C-54C6-3AAA-50769DB22D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71370" y="0"/>
            <a:ext cx="7449259" cy="64130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21911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EE6E3AB-F0FA-4951-A58E-8DCF2B729A07}"/>
              </a:ext>
            </a:extLst>
          </p:cNvPr>
          <p:cNvSpPr>
            <a:spLocks noGrp="1"/>
          </p:cNvSpPr>
          <p:nvPr>
            <p:ph type="body" sz="quarter" idx="13"/>
          </p:nvPr>
        </p:nvSpPr>
        <p:spPr>
          <a:xfrm>
            <a:off x="1241578" y="1847111"/>
            <a:ext cx="9708844" cy="3163778"/>
          </a:xfrm>
        </p:spPr>
        <p:txBody>
          <a:bodyPr/>
          <a:lstStyle/>
          <a:p>
            <a:r>
              <a:rPr lang="en-IE" dirty="0"/>
              <a:t>Despite the early stage of </a:t>
            </a:r>
            <a:r>
              <a:rPr lang="en-IE" b="1" dirty="0"/>
              <a:t>AI impact prediction </a:t>
            </a:r>
            <a:r>
              <a:rPr lang="en-IE" dirty="0"/>
              <a:t>[1], the </a:t>
            </a:r>
            <a:r>
              <a:rPr lang="en-IE" b="1" dirty="0"/>
              <a:t>EU‘s proposed </a:t>
            </a:r>
            <a:r>
              <a:rPr lang="en-IE" b="1" u="sng" dirty="0"/>
              <a:t>AI Act</a:t>
            </a:r>
            <a:r>
              <a:rPr lang="en-IE" b="1" dirty="0"/>
              <a:t> </a:t>
            </a:r>
            <a:r>
              <a:rPr lang="en-IE" dirty="0"/>
              <a:t>may require </a:t>
            </a:r>
            <a:r>
              <a:rPr lang="en-IE" b="1" dirty="0"/>
              <a:t>impact assessments </a:t>
            </a:r>
            <a:r>
              <a:rPr lang="en-IE" dirty="0"/>
              <a:t>for new AI projects, focusing on </a:t>
            </a:r>
            <a:r>
              <a:rPr lang="en-IE" b="1" dirty="0"/>
              <a:t>fundamental rights </a:t>
            </a:r>
            <a:r>
              <a:rPr lang="en-IE" dirty="0"/>
              <a:t>and other key </a:t>
            </a:r>
            <a:r>
              <a:rPr lang="en-IE" dirty="0" err="1"/>
              <a:t>areas.This</a:t>
            </a:r>
            <a:r>
              <a:rPr lang="en-IE" dirty="0"/>
              <a:t> project aims to explore how to make semantic models become a help for AI risk assessment [2] and how it can be applied to publicly available AI incident reports from AIAAIC[3] to support compliance and oversight under the AI Act.</a:t>
            </a:r>
          </a:p>
        </p:txBody>
      </p:sp>
      <p:sp>
        <p:nvSpPr>
          <p:cNvPr id="3" name="Slide Number Placeholder 2">
            <a:extLst>
              <a:ext uri="{FF2B5EF4-FFF2-40B4-BE49-F238E27FC236}">
                <a16:creationId xmlns:a16="http://schemas.microsoft.com/office/drawing/2014/main" id="{E54AA1E1-92DE-4476-B385-D780D3699AB4}"/>
              </a:ext>
            </a:extLst>
          </p:cNvPr>
          <p:cNvSpPr>
            <a:spLocks noGrp="1"/>
          </p:cNvSpPr>
          <p:nvPr>
            <p:ph type="sldNum" sz="quarter" idx="12"/>
          </p:nvPr>
        </p:nvSpPr>
        <p:spPr>
          <a:xfrm>
            <a:off x="11466740" y="6513485"/>
            <a:ext cx="290100" cy="191861"/>
          </a:xfrm>
        </p:spPr>
        <p:txBody>
          <a:bodyPr/>
          <a:lstStyle/>
          <a:p>
            <a:fld id="{DDBE135E-2566-4748-853C-8A3B78F0FB00}" type="slidenum">
              <a:rPr lang="en-GB" smtClean="0"/>
              <a:pPr/>
              <a:t>2</a:t>
            </a:fld>
            <a:endParaRPr lang="en-GB" dirty="0"/>
          </a:p>
        </p:txBody>
      </p:sp>
      <p:sp>
        <p:nvSpPr>
          <p:cNvPr id="4" name="Title 3" hidden="1">
            <a:extLst>
              <a:ext uri="{FF2B5EF4-FFF2-40B4-BE49-F238E27FC236}">
                <a16:creationId xmlns:a16="http://schemas.microsoft.com/office/drawing/2014/main" id="{665884F0-764A-154E-9DDA-60FE20940971}"/>
              </a:ext>
            </a:extLst>
          </p:cNvPr>
          <p:cNvSpPr>
            <a:spLocks noGrp="1"/>
          </p:cNvSpPr>
          <p:nvPr>
            <p:ph type="title" idx="4294967295"/>
          </p:nvPr>
        </p:nvSpPr>
        <p:spPr/>
        <p:txBody>
          <a:bodyPr/>
          <a:lstStyle/>
          <a:p>
            <a:r>
              <a:rPr lang="en-US" dirty="0"/>
              <a:t>Quote Slide Option 1</a:t>
            </a:r>
          </a:p>
        </p:txBody>
      </p:sp>
      <p:sp>
        <p:nvSpPr>
          <p:cNvPr id="6" name="TextBox 5">
            <a:extLst>
              <a:ext uri="{FF2B5EF4-FFF2-40B4-BE49-F238E27FC236}">
                <a16:creationId xmlns:a16="http://schemas.microsoft.com/office/drawing/2014/main" id="{F691DF77-03A3-7008-A565-F10456D0B12A}"/>
              </a:ext>
            </a:extLst>
          </p:cNvPr>
          <p:cNvSpPr txBox="1"/>
          <p:nvPr/>
        </p:nvSpPr>
        <p:spPr>
          <a:xfrm>
            <a:off x="110168" y="-55084"/>
            <a:ext cx="10399923" cy="1277273"/>
          </a:xfrm>
          <a:prstGeom prst="rect">
            <a:avLst/>
          </a:prstGeom>
          <a:noFill/>
        </p:spPr>
        <p:txBody>
          <a:bodyPr wrap="square">
            <a:spAutoFit/>
          </a:bodyPr>
          <a:lstStyle/>
          <a:p>
            <a:endParaRPr lang="en-IE" sz="1100" dirty="0">
              <a:solidFill>
                <a:schemeClr val="bg1"/>
              </a:solidFill>
            </a:endParaRPr>
          </a:p>
          <a:p>
            <a:r>
              <a:rPr lang="en-IE" sz="1100" dirty="0">
                <a:solidFill>
                  <a:schemeClr val="bg1"/>
                </a:solidFill>
              </a:rPr>
              <a:t>[1] </a:t>
            </a:r>
            <a:r>
              <a:rPr lang="en-IE" sz="1100" dirty="0" err="1">
                <a:solidFill>
                  <a:schemeClr val="bg1"/>
                </a:solidFill>
              </a:rPr>
              <a:t>Mantelero</a:t>
            </a:r>
            <a:r>
              <a:rPr lang="en-IE" sz="1100" dirty="0">
                <a:solidFill>
                  <a:schemeClr val="bg1"/>
                </a:solidFill>
              </a:rPr>
              <a:t>, Alessandro and Esposito, Samantha, An Evidence-Based Methodology for Human Rights Impact Assessment (HRIA) in the Development of AI Data-Intensive Systems (March 22, 2021). Computer Law &amp; Security Review, 2021, Available at SSRN: </a:t>
            </a:r>
            <a:r>
              <a:rPr lang="en-IE" sz="1100" dirty="0">
                <a:solidFill>
                  <a:schemeClr val="bg1"/>
                </a:solidFill>
                <a:hlinkClick r:id="rId3">
                  <a:extLst>
                    <a:ext uri="{A12FA001-AC4F-418D-AE19-62706E023703}">
                      <ahyp:hlinkClr xmlns:ahyp="http://schemas.microsoft.com/office/drawing/2018/hyperlinkcolor" val="tx"/>
                    </a:ext>
                  </a:extLst>
                </a:hlinkClick>
              </a:rPr>
              <a:t>https://ssrn.com/abstract=3829759</a:t>
            </a:r>
            <a:r>
              <a:rPr lang="en-IE" sz="1100" dirty="0">
                <a:solidFill>
                  <a:schemeClr val="bg1"/>
                </a:solidFill>
              </a:rPr>
              <a:t> </a:t>
            </a:r>
          </a:p>
          <a:p>
            <a:r>
              <a:rPr lang="en-IE" sz="1100" dirty="0">
                <a:solidFill>
                  <a:schemeClr val="bg1"/>
                </a:solidFill>
              </a:rPr>
              <a:t>[2] </a:t>
            </a:r>
            <a:r>
              <a:rPr lang="en-IE" sz="1100" dirty="0" err="1">
                <a:solidFill>
                  <a:schemeClr val="bg1"/>
                </a:solidFill>
              </a:rPr>
              <a:t>Delaram</a:t>
            </a:r>
            <a:r>
              <a:rPr lang="en-IE" sz="1100" dirty="0">
                <a:solidFill>
                  <a:schemeClr val="bg1"/>
                </a:solidFill>
              </a:rPr>
              <a:t> </a:t>
            </a:r>
            <a:r>
              <a:rPr lang="en-IE" sz="1100" dirty="0" err="1">
                <a:solidFill>
                  <a:schemeClr val="bg1"/>
                </a:solidFill>
              </a:rPr>
              <a:t>Golpayegani</a:t>
            </a:r>
            <a:r>
              <a:rPr lang="en-IE" sz="1100" dirty="0">
                <a:solidFill>
                  <a:schemeClr val="bg1"/>
                </a:solidFill>
              </a:rPr>
              <a:t>, Harshvardhan J. Pandit, and Dave Lewis. 2023. To Be High-Risk, or Not To Be—Semantic Specifications and Implications of the AI Act’s High-Risk AI Applications and Harmonised Standards. In Proceedings of the 2023 ACM Conference on Fairness, Accountability, and Transparency (</a:t>
            </a:r>
            <a:r>
              <a:rPr lang="en-IE" sz="1100" dirty="0" err="1">
                <a:solidFill>
                  <a:schemeClr val="bg1"/>
                </a:solidFill>
              </a:rPr>
              <a:t>FAccT</a:t>
            </a:r>
            <a:r>
              <a:rPr lang="en-IE" sz="1100" dirty="0">
                <a:solidFill>
                  <a:schemeClr val="bg1"/>
                </a:solidFill>
              </a:rPr>
              <a:t> '23). Association for Computing Machinery, New York, NY, USA, 905–915. https://</a:t>
            </a:r>
            <a:r>
              <a:rPr lang="en-IE" sz="1100" dirty="0" err="1">
                <a:solidFill>
                  <a:schemeClr val="bg1"/>
                </a:solidFill>
              </a:rPr>
              <a:t>doi.org</a:t>
            </a:r>
            <a:r>
              <a:rPr lang="en-IE" sz="1100" dirty="0">
                <a:solidFill>
                  <a:schemeClr val="bg1"/>
                </a:solidFill>
              </a:rPr>
              <a:t>/10.1145/3593013.3594050</a:t>
            </a:r>
          </a:p>
          <a:p>
            <a:r>
              <a:rPr lang="en-IE" sz="1100" dirty="0">
                <a:solidFill>
                  <a:schemeClr val="bg1"/>
                </a:solidFill>
              </a:rPr>
              <a:t>[3] </a:t>
            </a:r>
            <a:r>
              <a:rPr lang="en-IE" sz="1100" dirty="0">
                <a:solidFill>
                  <a:schemeClr val="bg1"/>
                </a:solidFill>
                <a:hlinkClick r:id="rId4">
                  <a:extLst>
                    <a:ext uri="{A12FA001-AC4F-418D-AE19-62706E023703}">
                      <ahyp:hlinkClr xmlns:ahyp="http://schemas.microsoft.com/office/drawing/2018/hyperlinkcolor" val="tx"/>
                    </a:ext>
                  </a:extLst>
                </a:hlinkClick>
              </a:rPr>
              <a:t>https://www.aiaaic.org/aiaaic-repository</a:t>
            </a:r>
            <a:endParaRPr lang="en-IE" sz="1100" dirty="0">
              <a:solidFill>
                <a:schemeClr val="bg1"/>
              </a:solidFill>
            </a:endParaRPr>
          </a:p>
        </p:txBody>
      </p:sp>
    </p:spTree>
    <p:extLst>
      <p:ext uri="{BB962C8B-B14F-4D97-AF65-F5344CB8AC3E}">
        <p14:creationId xmlns:p14="http://schemas.microsoft.com/office/powerpoint/2010/main" val="17329125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7C67AD4A-3437-47FC-85F5-BD25261B74CF}"/>
              </a:ext>
            </a:extLst>
          </p:cNvPr>
          <p:cNvSpPr>
            <a:spLocks noGrp="1"/>
          </p:cNvSpPr>
          <p:nvPr>
            <p:ph type="sldNum" sz="quarter" idx="4"/>
          </p:nvPr>
        </p:nvSpPr>
        <p:spPr>
          <a:xfrm>
            <a:off x="11466740" y="6511066"/>
            <a:ext cx="290100" cy="191861"/>
          </a:xfrm>
        </p:spPr>
        <p:txBody>
          <a:bodyPr/>
          <a:lstStyle/>
          <a:p>
            <a:fld id="{DDBE135E-2566-4748-853C-8A3B78F0FB00}" type="slidenum">
              <a:rPr lang="en-GB" smtClean="0"/>
              <a:t>20</a:t>
            </a:fld>
            <a:endParaRPr lang="en-GB"/>
          </a:p>
        </p:txBody>
      </p:sp>
      <p:sp>
        <p:nvSpPr>
          <p:cNvPr id="16" name="Title 1">
            <a:extLst>
              <a:ext uri="{FF2B5EF4-FFF2-40B4-BE49-F238E27FC236}">
                <a16:creationId xmlns:a16="http://schemas.microsoft.com/office/drawing/2014/main" id="{7EF14EC2-110F-C328-AA74-1D577B0072E4}"/>
              </a:ext>
            </a:extLst>
          </p:cNvPr>
          <p:cNvSpPr>
            <a:spLocks noGrp="1"/>
          </p:cNvSpPr>
          <p:nvPr>
            <p:ph type="title"/>
          </p:nvPr>
        </p:nvSpPr>
        <p:spPr>
          <a:xfrm>
            <a:off x="479426" y="388336"/>
            <a:ext cx="5148378" cy="1012975"/>
          </a:xfrm>
          <a:noFill/>
        </p:spPr>
        <p:txBody>
          <a:bodyPr/>
          <a:lstStyle/>
          <a:p>
            <a:r>
              <a:rPr lang="en-GB" b="1" dirty="0">
                <a:gradFill>
                  <a:gsLst>
                    <a:gs pos="100000">
                      <a:srgbClr val="00AACD">
                        <a:alpha val="90237"/>
                      </a:srgbClr>
                    </a:gs>
                    <a:gs pos="40000">
                      <a:srgbClr val="0569B9">
                        <a:alpha val="90158"/>
                      </a:srgbClr>
                    </a:gs>
                  </a:gsLst>
                  <a:lin ang="0" scaled="1"/>
                </a:gradFill>
              </a:rPr>
              <a:t>Generated Instances Example</a:t>
            </a:r>
          </a:p>
        </p:txBody>
      </p:sp>
      <p:pic>
        <p:nvPicPr>
          <p:cNvPr id="2" name="Picture 1">
            <a:extLst>
              <a:ext uri="{FF2B5EF4-FFF2-40B4-BE49-F238E27FC236}">
                <a16:creationId xmlns:a16="http://schemas.microsoft.com/office/drawing/2014/main" id="{584B6AAB-954A-AF41-35C7-F608DCBEB6E7}"/>
              </a:ext>
            </a:extLst>
          </p:cNvPr>
          <p:cNvPicPr>
            <a:picLocks noChangeAspect="1"/>
          </p:cNvPicPr>
          <p:nvPr/>
        </p:nvPicPr>
        <p:blipFill>
          <a:blip r:embed="rId2"/>
          <a:stretch>
            <a:fillRect/>
          </a:stretch>
        </p:blipFill>
        <p:spPr>
          <a:xfrm>
            <a:off x="1014239" y="894823"/>
            <a:ext cx="8081269" cy="5163723"/>
          </a:xfrm>
          <a:prstGeom prst="rect">
            <a:avLst/>
          </a:prstGeom>
        </p:spPr>
      </p:pic>
      <p:sp>
        <p:nvSpPr>
          <p:cNvPr id="5" name="TextBox 4">
            <a:extLst>
              <a:ext uri="{FF2B5EF4-FFF2-40B4-BE49-F238E27FC236}">
                <a16:creationId xmlns:a16="http://schemas.microsoft.com/office/drawing/2014/main" id="{CD32A4FF-4E24-8F89-468D-C252204BA416}"/>
              </a:ext>
            </a:extLst>
          </p:cNvPr>
          <p:cNvSpPr txBox="1"/>
          <p:nvPr/>
        </p:nvSpPr>
        <p:spPr>
          <a:xfrm>
            <a:off x="5993504" y="732854"/>
            <a:ext cx="5719070" cy="1815882"/>
          </a:xfrm>
          <a:prstGeom prst="rect">
            <a:avLst/>
          </a:prstGeom>
          <a:noFill/>
        </p:spPr>
        <p:txBody>
          <a:bodyPr wrap="square">
            <a:spAutoFit/>
          </a:bodyPr>
          <a:lstStyle/>
          <a:p>
            <a:pPr algn="r"/>
            <a:r>
              <a:rPr lang="en-GB" sz="2800" b="1" dirty="0">
                <a:gradFill>
                  <a:gsLst>
                    <a:gs pos="100000">
                      <a:srgbClr val="00AACD">
                        <a:alpha val="90237"/>
                      </a:srgbClr>
                    </a:gs>
                    <a:gs pos="40000">
                      <a:srgbClr val="0569B9">
                        <a:alpha val="90158"/>
                      </a:srgbClr>
                    </a:gs>
                  </a:gsLst>
                  <a:lin ang="0" scaled="1"/>
                </a:gradFill>
              </a:rPr>
              <a:t>Generated Instances</a:t>
            </a:r>
          </a:p>
          <a:p>
            <a:pPr algn="r"/>
            <a:r>
              <a:rPr lang="en-GB" sz="2800" dirty="0">
                <a:solidFill>
                  <a:srgbClr val="50555A"/>
                </a:solidFill>
              </a:rPr>
              <a:t>I’ve generate </a:t>
            </a:r>
            <a:r>
              <a:rPr lang="en-GB" sz="2800" b="1" u="sng" dirty="0">
                <a:gradFill>
                  <a:gsLst>
                    <a:gs pos="8000">
                      <a:srgbClr val="00AACD">
                        <a:alpha val="90237"/>
                      </a:srgbClr>
                    </a:gs>
                    <a:gs pos="95000">
                      <a:srgbClr val="0569B9">
                        <a:alpha val="87700"/>
                        <a:lumMod val="88000"/>
                        <a:lumOff val="12000"/>
                      </a:srgbClr>
                    </a:gs>
                  </a:gsLst>
                  <a:lin ang="0" scaled="1"/>
                </a:gradFill>
              </a:rPr>
              <a:t>50</a:t>
            </a:r>
            <a:r>
              <a:rPr lang="en-GB" sz="2800" dirty="0">
                <a:solidFill>
                  <a:srgbClr val="50555A"/>
                </a:solidFill>
              </a:rPr>
              <a:t> instances using both the most advanced LLMs right now: </a:t>
            </a:r>
            <a:r>
              <a:rPr lang="en-US" altLang="zh-CN" sz="2800" u="sng" dirty="0">
                <a:gradFill>
                  <a:gsLst>
                    <a:gs pos="8000">
                      <a:srgbClr val="00AACD">
                        <a:alpha val="90237"/>
                      </a:srgbClr>
                    </a:gs>
                    <a:gs pos="95000">
                      <a:srgbClr val="0569B9">
                        <a:alpha val="87700"/>
                        <a:lumMod val="88000"/>
                        <a:lumOff val="12000"/>
                      </a:srgbClr>
                    </a:gs>
                  </a:gsLst>
                  <a:lin ang="0" scaled="1"/>
                </a:gradFill>
              </a:rPr>
              <a:t>Claude 3.5 Sonnet  </a:t>
            </a:r>
            <a:r>
              <a:rPr lang="en-US" altLang="zh-CN" sz="2800" dirty="0">
                <a:solidFill>
                  <a:srgbClr val="50555A"/>
                </a:solidFill>
              </a:rPr>
              <a:t>and</a:t>
            </a:r>
            <a:r>
              <a:rPr lang="en-US" altLang="zh-CN" sz="2800" b="1" dirty="0">
                <a:gradFill>
                  <a:gsLst>
                    <a:gs pos="8000">
                      <a:srgbClr val="00AACD">
                        <a:alpha val="90237"/>
                      </a:srgbClr>
                    </a:gs>
                    <a:gs pos="95000">
                      <a:srgbClr val="0569B9">
                        <a:alpha val="87700"/>
                        <a:lumMod val="88000"/>
                        <a:lumOff val="12000"/>
                      </a:srgbClr>
                    </a:gs>
                  </a:gsLst>
                  <a:lin ang="0" scaled="1"/>
                </a:gradFill>
              </a:rPr>
              <a:t> </a:t>
            </a:r>
            <a:r>
              <a:rPr lang="en-US" altLang="zh-CN" sz="2800" u="sng" dirty="0">
                <a:gradFill>
                  <a:gsLst>
                    <a:gs pos="8000">
                      <a:srgbClr val="00AACD">
                        <a:alpha val="90237"/>
                      </a:srgbClr>
                    </a:gs>
                    <a:gs pos="95000">
                      <a:srgbClr val="0569B9">
                        <a:alpha val="87700"/>
                        <a:lumMod val="88000"/>
                        <a:lumOff val="12000"/>
                      </a:srgbClr>
                    </a:gs>
                  </a:gsLst>
                  <a:lin ang="0" scaled="1"/>
                </a:gradFill>
              </a:rPr>
              <a:t>GPT-4o</a:t>
            </a:r>
          </a:p>
        </p:txBody>
      </p:sp>
    </p:spTree>
    <p:extLst>
      <p:ext uri="{BB962C8B-B14F-4D97-AF65-F5344CB8AC3E}">
        <p14:creationId xmlns:p14="http://schemas.microsoft.com/office/powerpoint/2010/main" val="3146176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7C67AD4A-3437-47FC-85F5-BD25261B74CF}"/>
              </a:ext>
            </a:extLst>
          </p:cNvPr>
          <p:cNvSpPr>
            <a:spLocks noGrp="1"/>
          </p:cNvSpPr>
          <p:nvPr>
            <p:ph type="sldNum" sz="quarter" idx="4"/>
          </p:nvPr>
        </p:nvSpPr>
        <p:spPr>
          <a:xfrm>
            <a:off x="11466740" y="6511066"/>
            <a:ext cx="290100" cy="191861"/>
          </a:xfrm>
        </p:spPr>
        <p:txBody>
          <a:bodyPr/>
          <a:lstStyle/>
          <a:p>
            <a:fld id="{DDBE135E-2566-4748-853C-8A3B78F0FB00}" type="slidenum">
              <a:rPr lang="en-GB" smtClean="0"/>
              <a:t>21</a:t>
            </a:fld>
            <a:endParaRPr lang="en-GB"/>
          </a:p>
        </p:txBody>
      </p:sp>
      <p:sp>
        <p:nvSpPr>
          <p:cNvPr id="16" name="Title 1">
            <a:extLst>
              <a:ext uri="{FF2B5EF4-FFF2-40B4-BE49-F238E27FC236}">
                <a16:creationId xmlns:a16="http://schemas.microsoft.com/office/drawing/2014/main" id="{7EF14EC2-110F-C328-AA74-1D577B0072E4}"/>
              </a:ext>
            </a:extLst>
          </p:cNvPr>
          <p:cNvSpPr>
            <a:spLocks noGrp="1"/>
          </p:cNvSpPr>
          <p:nvPr>
            <p:ph type="title"/>
          </p:nvPr>
        </p:nvSpPr>
        <p:spPr>
          <a:xfrm>
            <a:off x="479426" y="388336"/>
            <a:ext cx="5148378" cy="1012975"/>
          </a:xfrm>
          <a:noFill/>
        </p:spPr>
        <p:txBody>
          <a:bodyPr/>
          <a:lstStyle/>
          <a:p>
            <a:r>
              <a:rPr lang="en-GB" b="1" dirty="0">
                <a:gradFill>
                  <a:gsLst>
                    <a:gs pos="100000">
                      <a:srgbClr val="00AACD">
                        <a:alpha val="90237"/>
                      </a:srgbClr>
                    </a:gs>
                    <a:gs pos="40000">
                      <a:srgbClr val="0569B9">
                        <a:alpha val="90158"/>
                      </a:srgbClr>
                    </a:gs>
                  </a:gsLst>
                  <a:lin ang="0" scaled="1"/>
                </a:gradFill>
              </a:rPr>
              <a:t>Evaluation</a:t>
            </a:r>
          </a:p>
        </p:txBody>
      </p:sp>
      <p:pic>
        <p:nvPicPr>
          <p:cNvPr id="2" name="Picture 1">
            <a:extLst>
              <a:ext uri="{FF2B5EF4-FFF2-40B4-BE49-F238E27FC236}">
                <a16:creationId xmlns:a16="http://schemas.microsoft.com/office/drawing/2014/main" id="{BCF70886-9CE3-CBF9-25B6-A70A45AB3D1C}"/>
              </a:ext>
            </a:extLst>
          </p:cNvPr>
          <p:cNvPicPr>
            <a:picLocks noChangeAspect="1"/>
          </p:cNvPicPr>
          <p:nvPr/>
        </p:nvPicPr>
        <p:blipFill>
          <a:blip r:embed="rId2"/>
          <a:stretch>
            <a:fillRect/>
          </a:stretch>
        </p:blipFill>
        <p:spPr>
          <a:xfrm>
            <a:off x="2680008" y="0"/>
            <a:ext cx="8375073" cy="6871628"/>
          </a:xfrm>
          <a:prstGeom prst="rect">
            <a:avLst/>
          </a:prstGeom>
        </p:spPr>
      </p:pic>
      <p:sp>
        <p:nvSpPr>
          <p:cNvPr id="3" name="Rectangle 2">
            <a:extLst>
              <a:ext uri="{FF2B5EF4-FFF2-40B4-BE49-F238E27FC236}">
                <a16:creationId xmlns:a16="http://schemas.microsoft.com/office/drawing/2014/main" id="{40C1B56E-791A-B453-5A18-9BBD7EB16DB2}"/>
              </a:ext>
            </a:extLst>
          </p:cNvPr>
          <p:cNvSpPr/>
          <p:nvPr/>
        </p:nvSpPr>
        <p:spPr>
          <a:xfrm>
            <a:off x="8503920" y="6702927"/>
            <a:ext cx="768096" cy="155073"/>
          </a:xfrm>
          <a:prstGeom prst="rect">
            <a:avLst/>
          </a:prstGeom>
          <a:noFill/>
          <a:ln w="158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932777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7C67AD4A-3437-47FC-85F5-BD25261B74CF}"/>
              </a:ext>
            </a:extLst>
          </p:cNvPr>
          <p:cNvSpPr>
            <a:spLocks noGrp="1"/>
          </p:cNvSpPr>
          <p:nvPr>
            <p:ph type="sldNum" sz="quarter" idx="4"/>
          </p:nvPr>
        </p:nvSpPr>
        <p:spPr>
          <a:xfrm>
            <a:off x="11466740" y="6511066"/>
            <a:ext cx="290100" cy="191861"/>
          </a:xfrm>
        </p:spPr>
        <p:txBody>
          <a:bodyPr/>
          <a:lstStyle/>
          <a:p>
            <a:fld id="{DDBE135E-2566-4748-853C-8A3B78F0FB00}" type="slidenum">
              <a:rPr lang="en-GB" smtClean="0"/>
              <a:t>22</a:t>
            </a:fld>
            <a:endParaRPr lang="en-GB"/>
          </a:p>
        </p:txBody>
      </p:sp>
      <p:sp>
        <p:nvSpPr>
          <p:cNvPr id="16" name="Title 1">
            <a:extLst>
              <a:ext uri="{FF2B5EF4-FFF2-40B4-BE49-F238E27FC236}">
                <a16:creationId xmlns:a16="http://schemas.microsoft.com/office/drawing/2014/main" id="{7EF14EC2-110F-C328-AA74-1D577B0072E4}"/>
              </a:ext>
            </a:extLst>
          </p:cNvPr>
          <p:cNvSpPr>
            <a:spLocks noGrp="1"/>
          </p:cNvSpPr>
          <p:nvPr>
            <p:ph type="title"/>
          </p:nvPr>
        </p:nvSpPr>
        <p:spPr>
          <a:xfrm>
            <a:off x="479426" y="388336"/>
            <a:ext cx="5148378" cy="1012975"/>
          </a:xfrm>
          <a:noFill/>
        </p:spPr>
        <p:txBody>
          <a:bodyPr/>
          <a:lstStyle/>
          <a:p>
            <a:r>
              <a:rPr lang="en-GB" b="1" dirty="0">
                <a:gradFill>
                  <a:gsLst>
                    <a:gs pos="100000">
                      <a:srgbClr val="00AACD">
                        <a:alpha val="90237"/>
                      </a:srgbClr>
                    </a:gs>
                    <a:gs pos="40000">
                      <a:srgbClr val="0569B9">
                        <a:alpha val="90158"/>
                      </a:srgbClr>
                    </a:gs>
                  </a:gsLst>
                  <a:lin ang="0" scaled="1"/>
                </a:gradFill>
              </a:rPr>
              <a:t>Evaluation</a:t>
            </a:r>
          </a:p>
        </p:txBody>
      </p:sp>
      <p:pic>
        <p:nvPicPr>
          <p:cNvPr id="2" name="Picture 1">
            <a:extLst>
              <a:ext uri="{FF2B5EF4-FFF2-40B4-BE49-F238E27FC236}">
                <a16:creationId xmlns:a16="http://schemas.microsoft.com/office/drawing/2014/main" id="{BCF70886-9CE3-CBF9-25B6-A70A45AB3D1C}"/>
              </a:ext>
            </a:extLst>
          </p:cNvPr>
          <p:cNvPicPr>
            <a:picLocks noChangeAspect="1"/>
          </p:cNvPicPr>
          <p:nvPr/>
        </p:nvPicPr>
        <p:blipFill rotWithShape="1">
          <a:blip r:embed="rId2"/>
          <a:srcRect l="65717" t="90495"/>
          <a:stretch/>
        </p:blipFill>
        <p:spPr>
          <a:xfrm>
            <a:off x="479426" y="1144639"/>
            <a:ext cx="5295745" cy="1204730"/>
          </a:xfrm>
          <a:prstGeom prst="rect">
            <a:avLst/>
          </a:prstGeom>
        </p:spPr>
      </p:pic>
      <p:sp>
        <p:nvSpPr>
          <p:cNvPr id="3" name="Rectangle 2">
            <a:extLst>
              <a:ext uri="{FF2B5EF4-FFF2-40B4-BE49-F238E27FC236}">
                <a16:creationId xmlns:a16="http://schemas.microsoft.com/office/drawing/2014/main" id="{40C1B56E-791A-B453-5A18-9BBD7EB16DB2}"/>
              </a:ext>
            </a:extLst>
          </p:cNvPr>
          <p:cNvSpPr/>
          <p:nvPr/>
        </p:nvSpPr>
        <p:spPr>
          <a:xfrm>
            <a:off x="1082930" y="2044453"/>
            <a:ext cx="1389888" cy="231764"/>
          </a:xfrm>
          <a:prstGeom prst="rect">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5EEA651A-60F5-BF20-DACC-7ABE0808B4A5}"/>
              </a:ext>
            </a:extLst>
          </p:cNvPr>
          <p:cNvSpPr/>
          <p:nvPr/>
        </p:nvSpPr>
        <p:spPr>
          <a:xfrm>
            <a:off x="4443022" y="2041732"/>
            <a:ext cx="1389888" cy="231764"/>
          </a:xfrm>
          <a:prstGeom prst="rect">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3">
            <a:extLst>
              <a:ext uri="{FF2B5EF4-FFF2-40B4-BE49-F238E27FC236}">
                <a16:creationId xmlns:a16="http://schemas.microsoft.com/office/drawing/2014/main" id="{5AA04621-3D24-1095-DB13-B6C1D570BBC9}"/>
              </a:ext>
            </a:extLst>
          </p:cNvPr>
          <p:cNvSpPr txBox="1">
            <a:spLocks/>
          </p:cNvSpPr>
          <p:nvPr/>
        </p:nvSpPr>
        <p:spPr>
          <a:xfrm>
            <a:off x="5368464" y="1225243"/>
            <a:ext cx="6388376" cy="467830"/>
          </a:xfrm>
          <a:prstGeom prst="rect">
            <a:avLst/>
          </a:prstGeom>
        </p:spPr>
        <p:txBody>
          <a:bodyPr vert="horz" lIns="0" tIns="0" rIns="0" bIns="0" rtlCol="0" anchor="t" anchorCtr="0">
            <a:noAutofit/>
          </a:bodyPr>
          <a:lstStyle>
            <a:lvl1pPr algn="l" defTabSz="914377" rtl="0" eaLnBrk="1" latinLnBrk="0" hangingPunct="1">
              <a:lnSpc>
                <a:spcPts val="3700"/>
              </a:lnSpc>
              <a:spcBef>
                <a:spcPct val="0"/>
              </a:spcBef>
              <a:buNone/>
              <a:defRPr sz="3000" kern="1200">
                <a:solidFill>
                  <a:schemeClr val="tx1"/>
                </a:solidFill>
                <a:latin typeface="+mj-lt"/>
                <a:ea typeface="+mj-ea"/>
                <a:cs typeface="+mj-cs"/>
              </a:defRPr>
            </a:lvl1pPr>
          </a:lstStyle>
          <a:p>
            <a:pPr algn="r"/>
            <a:r>
              <a:rPr lang="en-GB" sz="2800" b="1" u="sng" dirty="0">
                <a:gradFill>
                  <a:gsLst>
                    <a:gs pos="8000">
                      <a:srgbClr val="00AACD">
                        <a:alpha val="90237"/>
                      </a:srgbClr>
                    </a:gs>
                    <a:gs pos="95000">
                      <a:srgbClr val="0569B9">
                        <a:alpha val="87700"/>
                        <a:lumMod val="88000"/>
                        <a:lumOff val="12000"/>
                      </a:srgbClr>
                    </a:gs>
                  </a:gsLst>
                  <a:lin ang="0" scaled="1"/>
                </a:gradFill>
              </a:rPr>
              <a:t>Similarity Scores </a:t>
            </a:r>
            <a:r>
              <a:rPr lang="en-GB" sz="2800" dirty="0">
                <a:gradFill>
                  <a:gsLst>
                    <a:gs pos="8000">
                      <a:srgbClr val="00AACD">
                        <a:alpha val="90237"/>
                      </a:srgbClr>
                    </a:gs>
                    <a:gs pos="95000">
                      <a:srgbClr val="0569B9">
                        <a:alpha val="87700"/>
                        <a:lumMod val="88000"/>
                        <a:lumOff val="12000"/>
                      </a:srgbClr>
                    </a:gs>
                  </a:gsLst>
                  <a:lin ang="0" scaled="1"/>
                </a:gradFill>
              </a:rPr>
              <a:t>Calculated for </a:t>
            </a:r>
            <a:r>
              <a:rPr lang="en-GB" sz="2800" b="1" u="sng" dirty="0">
                <a:gradFill>
                  <a:gsLst>
                    <a:gs pos="8000">
                      <a:srgbClr val="00AACD">
                        <a:alpha val="90237"/>
                      </a:srgbClr>
                    </a:gs>
                    <a:gs pos="95000">
                      <a:srgbClr val="0569B9">
                        <a:alpha val="87700"/>
                        <a:lumMod val="88000"/>
                        <a:lumOff val="12000"/>
                      </a:srgbClr>
                    </a:gs>
                  </a:gsLst>
                  <a:lin ang="0" scaled="1"/>
                </a:gradFill>
              </a:rPr>
              <a:t>evaluate the challenge in Frequency Analysis</a:t>
            </a:r>
          </a:p>
        </p:txBody>
      </p:sp>
      <p:pic>
        <p:nvPicPr>
          <p:cNvPr id="6" name="Picture 5">
            <a:extLst>
              <a:ext uri="{FF2B5EF4-FFF2-40B4-BE49-F238E27FC236}">
                <a16:creationId xmlns:a16="http://schemas.microsoft.com/office/drawing/2014/main" id="{2F7E1FF2-4F0F-7EF5-54E0-07D92EC1759A}"/>
              </a:ext>
            </a:extLst>
          </p:cNvPr>
          <p:cNvPicPr>
            <a:picLocks noChangeAspect="1"/>
          </p:cNvPicPr>
          <p:nvPr/>
        </p:nvPicPr>
        <p:blipFill>
          <a:blip r:embed="rId3"/>
          <a:stretch>
            <a:fillRect/>
          </a:stretch>
        </p:blipFill>
        <p:spPr>
          <a:xfrm>
            <a:off x="479425" y="2445272"/>
            <a:ext cx="11152107" cy="1358102"/>
          </a:xfrm>
          <a:prstGeom prst="rect">
            <a:avLst/>
          </a:prstGeom>
        </p:spPr>
      </p:pic>
      <p:sp>
        <p:nvSpPr>
          <p:cNvPr id="7" name="Rectangle 6">
            <a:extLst>
              <a:ext uri="{FF2B5EF4-FFF2-40B4-BE49-F238E27FC236}">
                <a16:creationId xmlns:a16="http://schemas.microsoft.com/office/drawing/2014/main" id="{065EAED9-20CB-E8E7-9A5B-A4644D9DA6E0}"/>
              </a:ext>
            </a:extLst>
          </p:cNvPr>
          <p:cNvSpPr/>
          <p:nvPr/>
        </p:nvSpPr>
        <p:spPr>
          <a:xfrm>
            <a:off x="479424" y="3471450"/>
            <a:ext cx="11152107" cy="331923"/>
          </a:xfrm>
          <a:prstGeom prst="rect">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2">
            <a:extLst>
              <a:ext uri="{FF2B5EF4-FFF2-40B4-BE49-F238E27FC236}">
                <a16:creationId xmlns:a16="http://schemas.microsoft.com/office/drawing/2014/main" id="{D756A377-8C69-C52E-6AA9-6E5BC28E5B4E}"/>
              </a:ext>
            </a:extLst>
          </p:cNvPr>
          <p:cNvSpPr>
            <a:spLocks noGrp="1"/>
          </p:cNvSpPr>
          <p:nvPr>
            <p:ph idx="1"/>
          </p:nvPr>
        </p:nvSpPr>
        <p:spPr>
          <a:xfrm>
            <a:off x="479423" y="2387425"/>
            <a:ext cx="10867449" cy="3840995"/>
          </a:xfrm>
        </p:spPr>
        <p:txBody>
          <a:bodyPr/>
          <a:lstStyle/>
          <a:p>
            <a:r>
              <a:rPr lang="en-GB" dirty="0"/>
              <a:t>For Challenge, they should look the same since it’s designed in the ontology.</a:t>
            </a:r>
          </a:p>
          <a:p>
            <a:r>
              <a:rPr lang="en-GB" dirty="0"/>
              <a:t>So if it’s different, it means that the LLMs didn’t follow the prompt well and may have wrong understanding of the ontology.</a:t>
            </a:r>
          </a:p>
          <a:p>
            <a:r>
              <a:rPr lang="en-GB" dirty="0"/>
              <a:t>In this example, the challenge is wrong. The </a:t>
            </a:r>
            <a:r>
              <a:rPr lang="en-GB" sz="2400" b="1" u="sng" dirty="0">
                <a:gradFill>
                  <a:gsLst>
                    <a:gs pos="8000">
                      <a:srgbClr val="00AACD">
                        <a:alpha val="90237"/>
                      </a:srgbClr>
                    </a:gs>
                    <a:gs pos="95000">
                      <a:srgbClr val="0569B9">
                        <a:alpha val="87700"/>
                        <a:lumMod val="88000"/>
                        <a:lumOff val="12000"/>
                      </a:srgbClr>
                    </a:gs>
                  </a:gsLst>
                  <a:lin ang="0" scaled="1"/>
                </a:gradFill>
              </a:rPr>
              <a:t>Similarity Scores</a:t>
            </a:r>
            <a:r>
              <a:rPr lang="en-GB" sz="2400" dirty="0"/>
              <a:t> are used to see the correctness of the ontology instance.</a:t>
            </a:r>
          </a:p>
          <a:p>
            <a:r>
              <a:rPr lang="en-GB" b="1" u="sng" dirty="0">
                <a:gradFill>
                  <a:gsLst>
                    <a:gs pos="8000">
                      <a:srgbClr val="00AACD">
                        <a:alpha val="90237"/>
                      </a:srgbClr>
                    </a:gs>
                    <a:gs pos="95000">
                      <a:srgbClr val="0569B9">
                        <a:alpha val="87700"/>
                        <a:lumMod val="88000"/>
                        <a:lumOff val="12000"/>
                      </a:srgbClr>
                    </a:gs>
                  </a:gsLst>
                  <a:lin ang="0" scaled="1"/>
                </a:gradFill>
              </a:rPr>
              <a:t>Higher</a:t>
            </a:r>
            <a:r>
              <a:rPr lang="en-GB" dirty="0"/>
              <a:t> the scores, </a:t>
            </a:r>
            <a:r>
              <a:rPr lang="en-GB" b="1" u="sng" dirty="0">
                <a:gradFill>
                  <a:gsLst>
                    <a:gs pos="8000">
                      <a:srgbClr val="00AACD">
                        <a:alpha val="90237"/>
                      </a:srgbClr>
                    </a:gs>
                    <a:gs pos="95000">
                      <a:srgbClr val="0569B9">
                        <a:alpha val="87700"/>
                        <a:lumMod val="88000"/>
                        <a:lumOff val="12000"/>
                      </a:srgbClr>
                    </a:gs>
                  </a:gsLst>
                  <a:lin ang="0" scaled="1"/>
                </a:gradFill>
              </a:rPr>
              <a:t>more correct </a:t>
            </a:r>
            <a:r>
              <a:rPr lang="en-GB" dirty="0"/>
              <a:t>the instance is.</a:t>
            </a:r>
          </a:p>
        </p:txBody>
      </p:sp>
    </p:spTree>
    <p:extLst>
      <p:ext uri="{BB962C8B-B14F-4D97-AF65-F5344CB8AC3E}">
        <p14:creationId xmlns:p14="http://schemas.microsoft.com/office/powerpoint/2010/main" val="39109159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7C67AD4A-3437-47FC-85F5-BD25261B74CF}"/>
              </a:ext>
            </a:extLst>
          </p:cNvPr>
          <p:cNvSpPr>
            <a:spLocks noGrp="1"/>
          </p:cNvSpPr>
          <p:nvPr>
            <p:ph type="sldNum" sz="quarter" idx="4"/>
          </p:nvPr>
        </p:nvSpPr>
        <p:spPr>
          <a:xfrm>
            <a:off x="11466740" y="6511066"/>
            <a:ext cx="290100" cy="191861"/>
          </a:xfrm>
        </p:spPr>
        <p:txBody>
          <a:bodyPr/>
          <a:lstStyle/>
          <a:p>
            <a:fld id="{DDBE135E-2566-4748-853C-8A3B78F0FB00}" type="slidenum">
              <a:rPr lang="en-GB" smtClean="0"/>
              <a:t>23</a:t>
            </a:fld>
            <a:endParaRPr lang="en-GB"/>
          </a:p>
        </p:txBody>
      </p:sp>
      <p:sp>
        <p:nvSpPr>
          <p:cNvPr id="16" name="Title 1">
            <a:extLst>
              <a:ext uri="{FF2B5EF4-FFF2-40B4-BE49-F238E27FC236}">
                <a16:creationId xmlns:a16="http://schemas.microsoft.com/office/drawing/2014/main" id="{7EF14EC2-110F-C328-AA74-1D577B0072E4}"/>
              </a:ext>
            </a:extLst>
          </p:cNvPr>
          <p:cNvSpPr>
            <a:spLocks noGrp="1"/>
          </p:cNvSpPr>
          <p:nvPr>
            <p:ph type="title"/>
          </p:nvPr>
        </p:nvSpPr>
        <p:spPr>
          <a:xfrm>
            <a:off x="479426" y="388336"/>
            <a:ext cx="5148378" cy="1012975"/>
          </a:xfrm>
          <a:noFill/>
        </p:spPr>
        <p:txBody>
          <a:bodyPr/>
          <a:lstStyle/>
          <a:p>
            <a:r>
              <a:rPr lang="en-GB" b="1" dirty="0">
                <a:gradFill>
                  <a:gsLst>
                    <a:gs pos="100000">
                      <a:srgbClr val="00AACD">
                        <a:alpha val="90237"/>
                      </a:srgbClr>
                    </a:gs>
                    <a:gs pos="40000">
                      <a:srgbClr val="0569B9">
                        <a:alpha val="90158"/>
                      </a:srgbClr>
                    </a:gs>
                  </a:gsLst>
                  <a:lin ang="0" scaled="1"/>
                </a:gradFill>
              </a:rPr>
              <a:t>Evaluation</a:t>
            </a:r>
          </a:p>
        </p:txBody>
      </p:sp>
      <p:pic>
        <p:nvPicPr>
          <p:cNvPr id="12" name="Picture 11">
            <a:extLst>
              <a:ext uri="{FF2B5EF4-FFF2-40B4-BE49-F238E27FC236}">
                <a16:creationId xmlns:a16="http://schemas.microsoft.com/office/drawing/2014/main" id="{BE55C6B6-62BB-B67D-C3CE-E300A7A5E0C0}"/>
              </a:ext>
            </a:extLst>
          </p:cNvPr>
          <p:cNvPicPr>
            <a:picLocks noChangeAspect="1"/>
          </p:cNvPicPr>
          <p:nvPr/>
        </p:nvPicPr>
        <p:blipFill rotWithShape="1">
          <a:blip r:embed="rId2"/>
          <a:srcRect r="8419" b="81679"/>
          <a:stretch/>
        </p:blipFill>
        <p:spPr>
          <a:xfrm>
            <a:off x="323361" y="1749286"/>
            <a:ext cx="11545278" cy="1895061"/>
          </a:xfrm>
          <a:prstGeom prst="rect">
            <a:avLst/>
          </a:prstGeom>
        </p:spPr>
      </p:pic>
      <p:sp>
        <p:nvSpPr>
          <p:cNvPr id="13" name="Content Placeholder 2">
            <a:extLst>
              <a:ext uri="{FF2B5EF4-FFF2-40B4-BE49-F238E27FC236}">
                <a16:creationId xmlns:a16="http://schemas.microsoft.com/office/drawing/2014/main" id="{33D1E445-4767-F5F7-6A32-5ADDF23B4858}"/>
              </a:ext>
            </a:extLst>
          </p:cNvPr>
          <p:cNvSpPr>
            <a:spLocks noGrp="1"/>
          </p:cNvSpPr>
          <p:nvPr>
            <p:ph idx="1"/>
          </p:nvPr>
        </p:nvSpPr>
        <p:spPr>
          <a:xfrm>
            <a:off x="479426" y="1897095"/>
            <a:ext cx="10867449" cy="3840995"/>
          </a:xfrm>
        </p:spPr>
        <p:txBody>
          <a:bodyPr/>
          <a:lstStyle/>
          <a:p>
            <a:r>
              <a:rPr lang="en-GB" dirty="0"/>
              <a:t>Since this is used for frequency analysis, </a:t>
            </a:r>
          </a:p>
          <a:p>
            <a:r>
              <a:rPr lang="en-GB" dirty="0"/>
              <a:t>if the defined properties exist and are filled by the LLMs, then the value is </a:t>
            </a:r>
            <a:r>
              <a:rPr lang="en-GB" b="1" u="sng" dirty="0">
                <a:gradFill>
                  <a:gsLst>
                    <a:gs pos="8000">
                      <a:srgbClr val="00AACD">
                        <a:alpha val="90237"/>
                      </a:srgbClr>
                    </a:gs>
                    <a:gs pos="95000">
                      <a:srgbClr val="0569B9">
                        <a:alpha val="87700"/>
                        <a:lumMod val="88000"/>
                        <a:lumOff val="12000"/>
                      </a:srgbClr>
                    </a:gs>
                  </a:gsLst>
                  <a:lin ang="0" scaled="1"/>
                </a:gradFill>
              </a:rPr>
              <a:t>1</a:t>
            </a:r>
            <a:r>
              <a:rPr lang="en-GB" dirty="0"/>
              <a:t>,</a:t>
            </a:r>
          </a:p>
          <a:p>
            <a:r>
              <a:rPr lang="en-GB" dirty="0"/>
              <a:t>If the if the defined properties exist but aren’t filled by the LLMs, then the value is </a:t>
            </a:r>
            <a:r>
              <a:rPr lang="en-GB" b="1" u="sng" dirty="0">
                <a:gradFill>
                  <a:gsLst>
                    <a:gs pos="8000">
                      <a:srgbClr val="00AACD">
                        <a:alpha val="90237"/>
                      </a:srgbClr>
                    </a:gs>
                    <a:gs pos="95000">
                      <a:srgbClr val="0569B9">
                        <a:alpha val="87700"/>
                        <a:lumMod val="88000"/>
                        <a:lumOff val="12000"/>
                      </a:srgbClr>
                    </a:gs>
                  </a:gsLst>
                  <a:lin ang="0" scaled="1"/>
                </a:gradFill>
              </a:rPr>
              <a:t>0.5</a:t>
            </a:r>
            <a:r>
              <a:rPr lang="en-GB" dirty="0"/>
              <a:t>,</a:t>
            </a:r>
          </a:p>
          <a:p>
            <a:r>
              <a:rPr lang="en-GB" dirty="0"/>
              <a:t>If the defined properties don’t exist, then the value is </a:t>
            </a:r>
            <a:r>
              <a:rPr lang="en-GB" b="1" u="sng" dirty="0">
                <a:gradFill>
                  <a:gsLst>
                    <a:gs pos="8000">
                      <a:srgbClr val="00AACD">
                        <a:alpha val="90237"/>
                      </a:srgbClr>
                    </a:gs>
                    <a:gs pos="95000">
                      <a:srgbClr val="0569B9">
                        <a:alpha val="87700"/>
                        <a:lumMod val="88000"/>
                        <a:lumOff val="12000"/>
                      </a:srgbClr>
                    </a:gs>
                  </a:gsLst>
                  <a:lin ang="0" scaled="1"/>
                </a:gradFill>
              </a:rPr>
              <a:t>0</a:t>
            </a:r>
            <a:r>
              <a:rPr lang="en-GB" dirty="0"/>
              <a:t>.</a:t>
            </a:r>
          </a:p>
        </p:txBody>
      </p:sp>
    </p:spTree>
    <p:extLst>
      <p:ext uri="{BB962C8B-B14F-4D97-AF65-F5344CB8AC3E}">
        <p14:creationId xmlns:p14="http://schemas.microsoft.com/office/powerpoint/2010/main" val="15384032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7C67AD4A-3437-47FC-85F5-BD25261B74CF}"/>
              </a:ext>
            </a:extLst>
          </p:cNvPr>
          <p:cNvSpPr>
            <a:spLocks noGrp="1"/>
          </p:cNvSpPr>
          <p:nvPr>
            <p:ph type="sldNum" sz="quarter" idx="4"/>
          </p:nvPr>
        </p:nvSpPr>
        <p:spPr>
          <a:xfrm>
            <a:off x="11466740" y="6511066"/>
            <a:ext cx="290100" cy="191861"/>
          </a:xfrm>
        </p:spPr>
        <p:txBody>
          <a:bodyPr/>
          <a:lstStyle/>
          <a:p>
            <a:fld id="{DDBE135E-2566-4748-853C-8A3B78F0FB00}" type="slidenum">
              <a:rPr lang="en-GB" smtClean="0"/>
              <a:t>24</a:t>
            </a:fld>
            <a:endParaRPr lang="en-GB"/>
          </a:p>
        </p:txBody>
      </p:sp>
      <p:sp>
        <p:nvSpPr>
          <p:cNvPr id="16" name="Title 1">
            <a:extLst>
              <a:ext uri="{FF2B5EF4-FFF2-40B4-BE49-F238E27FC236}">
                <a16:creationId xmlns:a16="http://schemas.microsoft.com/office/drawing/2014/main" id="{7EF14EC2-110F-C328-AA74-1D577B0072E4}"/>
              </a:ext>
            </a:extLst>
          </p:cNvPr>
          <p:cNvSpPr>
            <a:spLocks noGrp="1"/>
          </p:cNvSpPr>
          <p:nvPr>
            <p:ph type="title"/>
          </p:nvPr>
        </p:nvSpPr>
        <p:spPr>
          <a:xfrm>
            <a:off x="479426" y="388336"/>
            <a:ext cx="5148378" cy="1012975"/>
          </a:xfrm>
          <a:noFill/>
        </p:spPr>
        <p:txBody>
          <a:bodyPr/>
          <a:lstStyle/>
          <a:p>
            <a:r>
              <a:rPr lang="en-GB" b="1" dirty="0">
                <a:gradFill>
                  <a:gsLst>
                    <a:gs pos="100000">
                      <a:srgbClr val="00AACD">
                        <a:alpha val="90237"/>
                      </a:srgbClr>
                    </a:gs>
                    <a:gs pos="40000">
                      <a:srgbClr val="0569B9">
                        <a:alpha val="90158"/>
                      </a:srgbClr>
                    </a:gs>
                  </a:gsLst>
                  <a:lin ang="0" scaled="1"/>
                </a:gradFill>
              </a:rPr>
              <a:t>Evaluation</a:t>
            </a:r>
          </a:p>
        </p:txBody>
      </p:sp>
      <p:pic>
        <p:nvPicPr>
          <p:cNvPr id="10" name="Content Placeholder 9">
            <a:extLst>
              <a:ext uri="{FF2B5EF4-FFF2-40B4-BE49-F238E27FC236}">
                <a16:creationId xmlns:a16="http://schemas.microsoft.com/office/drawing/2014/main" id="{FF5CDEC0-ED6F-9823-1D18-FAFF3D239017}"/>
              </a:ext>
            </a:extLst>
          </p:cNvPr>
          <p:cNvPicPr>
            <a:picLocks noGrp="1" noChangeAspect="1"/>
          </p:cNvPicPr>
          <p:nvPr>
            <p:ph idx="1"/>
          </p:nvPr>
        </p:nvPicPr>
        <p:blipFill>
          <a:blip r:embed="rId3"/>
          <a:stretch>
            <a:fillRect/>
          </a:stretch>
        </p:blipFill>
        <p:spPr>
          <a:xfrm>
            <a:off x="2973030" y="0"/>
            <a:ext cx="8572500" cy="6858000"/>
          </a:xfrm>
        </p:spPr>
      </p:pic>
      <p:sp>
        <p:nvSpPr>
          <p:cNvPr id="11" name="Content Placeholder 2">
            <a:extLst>
              <a:ext uri="{FF2B5EF4-FFF2-40B4-BE49-F238E27FC236}">
                <a16:creationId xmlns:a16="http://schemas.microsoft.com/office/drawing/2014/main" id="{A2103A47-FDC1-EDC0-F7B7-4ACF57EA7B2B}"/>
              </a:ext>
            </a:extLst>
          </p:cNvPr>
          <p:cNvSpPr txBox="1">
            <a:spLocks/>
          </p:cNvSpPr>
          <p:nvPr/>
        </p:nvSpPr>
        <p:spPr>
          <a:xfrm>
            <a:off x="258683" y="2453687"/>
            <a:ext cx="2648087" cy="3840995"/>
          </a:xfrm>
          <a:prstGeom prst="rect">
            <a:avLst/>
          </a:prstGeom>
        </p:spPr>
        <p:txBody>
          <a:bodyPr vert="horz" lIns="0" tIns="0" rIns="0" bIns="0" rtlCol="0" anchor="b" anchorCtr="0">
            <a:noAutofit/>
          </a:bodyPr>
          <a:lstStyle>
            <a:lvl1pPr marL="0" indent="0" algn="l" defTabSz="914377" rtl="0" eaLnBrk="1" latinLnBrk="0" hangingPunct="1">
              <a:lnSpc>
                <a:spcPts val="2700"/>
              </a:lnSpc>
              <a:spcBef>
                <a:spcPts val="0"/>
              </a:spcBef>
              <a:buFont typeface="Arial" pitchFamily="34" charset="0"/>
              <a:buNone/>
              <a:defRPr sz="2400" kern="1200">
                <a:solidFill>
                  <a:srgbClr val="50555A"/>
                </a:solidFill>
                <a:latin typeface="+mn-lt"/>
                <a:ea typeface="+mn-ea"/>
                <a:cs typeface="+mn-cs"/>
              </a:defRPr>
            </a:lvl1pPr>
            <a:lvl2pPr marL="342900" indent="-342900" algn="l" defTabSz="914377" rtl="0" eaLnBrk="1" latinLnBrk="0" hangingPunct="1">
              <a:lnSpc>
                <a:spcPts val="2700"/>
              </a:lnSpc>
              <a:spcBef>
                <a:spcPts val="0"/>
              </a:spcBef>
              <a:buClr>
                <a:schemeClr val="tx2"/>
              </a:buClr>
              <a:buFont typeface="Source Sans Pro" panose="020B0503030403020204" pitchFamily="34" charset="0"/>
              <a:buChar char="—"/>
              <a:defRPr sz="2400" kern="1200">
                <a:solidFill>
                  <a:srgbClr val="50555A"/>
                </a:solidFill>
                <a:latin typeface="+mn-lt"/>
                <a:ea typeface="+mn-ea"/>
                <a:cs typeface="+mn-cs"/>
              </a:defRPr>
            </a:lvl2pPr>
            <a:lvl3pPr marL="914377" indent="0" algn="l" defTabSz="914377" rtl="0" eaLnBrk="1" latinLnBrk="0" hangingPunct="1">
              <a:spcBef>
                <a:spcPct val="20000"/>
              </a:spcBef>
              <a:buFont typeface="Arial" pitchFamily="34" charset="0"/>
              <a:buNone/>
              <a:defRPr sz="2400" kern="1200">
                <a:solidFill>
                  <a:srgbClr val="50555A"/>
                </a:solidFill>
                <a:latin typeface="+mn-lt"/>
                <a:ea typeface="+mn-ea"/>
                <a:cs typeface="+mn-cs"/>
              </a:defRPr>
            </a:lvl3pPr>
            <a:lvl4pPr marL="1371566" indent="0" algn="l" defTabSz="914377" rtl="0" eaLnBrk="1" latinLnBrk="0" hangingPunct="1">
              <a:spcBef>
                <a:spcPct val="20000"/>
              </a:spcBef>
              <a:buFont typeface="Arial" pitchFamily="34" charset="0"/>
              <a:buNone/>
              <a:defRPr sz="2400" kern="1200">
                <a:solidFill>
                  <a:srgbClr val="50555A"/>
                </a:solidFill>
                <a:latin typeface="+mn-lt"/>
                <a:ea typeface="+mn-ea"/>
                <a:cs typeface="+mn-cs"/>
              </a:defRPr>
            </a:lvl4pPr>
            <a:lvl5pPr marL="1828755" indent="0" algn="l" defTabSz="914377" rtl="0" eaLnBrk="1" latinLnBrk="0" hangingPunct="1">
              <a:spcBef>
                <a:spcPct val="20000"/>
              </a:spcBef>
              <a:buFont typeface="Arial" pitchFamily="34" charset="0"/>
              <a:buNone/>
              <a:defRPr sz="2400" kern="1200">
                <a:solidFill>
                  <a:srgbClr val="50555A"/>
                </a:solidFill>
                <a:latin typeface="+mn-lt"/>
                <a:ea typeface="+mn-ea"/>
                <a:cs typeface="+mn-cs"/>
              </a:defRPr>
            </a:lvl5pPr>
            <a:lvl6pPr marL="2514537"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14"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b="1" u="sng" dirty="0">
                <a:gradFill>
                  <a:gsLst>
                    <a:gs pos="8000">
                      <a:srgbClr val="00AACD">
                        <a:alpha val="90237"/>
                      </a:srgbClr>
                    </a:gs>
                    <a:gs pos="95000">
                      <a:srgbClr val="0569B9">
                        <a:alpha val="87700"/>
                        <a:lumMod val="88000"/>
                        <a:lumOff val="12000"/>
                      </a:srgbClr>
                    </a:gs>
                  </a:gsLst>
                  <a:lin ang="0" scaled="1"/>
                </a:gradFill>
              </a:rPr>
              <a:t>Claude</a:t>
            </a:r>
            <a:r>
              <a:rPr lang="en-GB" dirty="0"/>
              <a:t>’s performance is better than ChatGPT in this analysis. </a:t>
            </a:r>
          </a:p>
        </p:txBody>
      </p:sp>
      <p:sp>
        <p:nvSpPr>
          <p:cNvPr id="14" name="Title 3">
            <a:extLst>
              <a:ext uri="{FF2B5EF4-FFF2-40B4-BE49-F238E27FC236}">
                <a16:creationId xmlns:a16="http://schemas.microsoft.com/office/drawing/2014/main" id="{01DD052E-088B-4853-E477-68A57BF8175D}"/>
              </a:ext>
            </a:extLst>
          </p:cNvPr>
          <p:cNvSpPr txBox="1">
            <a:spLocks/>
          </p:cNvSpPr>
          <p:nvPr/>
        </p:nvSpPr>
        <p:spPr>
          <a:xfrm>
            <a:off x="6316744" y="3021618"/>
            <a:ext cx="5616573" cy="467830"/>
          </a:xfrm>
          <a:prstGeom prst="rect">
            <a:avLst/>
          </a:prstGeom>
        </p:spPr>
        <p:txBody>
          <a:bodyPr vert="horz" lIns="0" tIns="0" rIns="0" bIns="0" rtlCol="0" anchor="t" anchorCtr="0">
            <a:noAutofit/>
          </a:bodyPr>
          <a:lstStyle>
            <a:lvl1pPr algn="l" defTabSz="914377" rtl="0" eaLnBrk="1" latinLnBrk="0" hangingPunct="1">
              <a:lnSpc>
                <a:spcPts val="3700"/>
              </a:lnSpc>
              <a:spcBef>
                <a:spcPct val="0"/>
              </a:spcBef>
              <a:buNone/>
              <a:defRPr sz="3000" kern="1200">
                <a:solidFill>
                  <a:schemeClr val="tx1"/>
                </a:solidFill>
                <a:latin typeface="+mj-lt"/>
                <a:ea typeface="+mj-ea"/>
                <a:cs typeface="+mj-cs"/>
              </a:defRPr>
            </a:lvl1pPr>
          </a:lstStyle>
          <a:p>
            <a:pPr algn="r"/>
            <a:r>
              <a:rPr lang="en-GB" sz="3200" b="1" u="sng" dirty="0">
                <a:gradFill>
                  <a:gsLst>
                    <a:gs pos="8000">
                      <a:srgbClr val="00AACD">
                        <a:alpha val="90237"/>
                      </a:srgbClr>
                    </a:gs>
                    <a:gs pos="95000">
                      <a:srgbClr val="0569B9">
                        <a:alpha val="87700"/>
                        <a:lumMod val="88000"/>
                        <a:lumOff val="12000"/>
                      </a:srgbClr>
                    </a:gs>
                  </a:gsLst>
                  <a:lin ang="0" scaled="1"/>
                </a:gradFill>
              </a:rPr>
              <a:t>Frequency Analysis</a:t>
            </a:r>
          </a:p>
        </p:txBody>
      </p:sp>
    </p:spTree>
    <p:extLst>
      <p:ext uri="{BB962C8B-B14F-4D97-AF65-F5344CB8AC3E}">
        <p14:creationId xmlns:p14="http://schemas.microsoft.com/office/powerpoint/2010/main" val="14638969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7C67AD4A-3437-47FC-85F5-BD25261B74CF}"/>
              </a:ext>
            </a:extLst>
          </p:cNvPr>
          <p:cNvSpPr>
            <a:spLocks noGrp="1"/>
          </p:cNvSpPr>
          <p:nvPr>
            <p:ph type="sldNum" sz="quarter" idx="4"/>
          </p:nvPr>
        </p:nvSpPr>
        <p:spPr>
          <a:xfrm>
            <a:off x="11466740" y="6511066"/>
            <a:ext cx="290100" cy="191861"/>
          </a:xfrm>
        </p:spPr>
        <p:txBody>
          <a:bodyPr/>
          <a:lstStyle/>
          <a:p>
            <a:fld id="{DDBE135E-2566-4748-853C-8A3B78F0FB00}" type="slidenum">
              <a:rPr lang="en-GB" smtClean="0"/>
              <a:t>25</a:t>
            </a:fld>
            <a:endParaRPr lang="en-GB"/>
          </a:p>
        </p:txBody>
      </p:sp>
      <p:pic>
        <p:nvPicPr>
          <p:cNvPr id="5" name="Picture 4">
            <a:extLst>
              <a:ext uri="{FF2B5EF4-FFF2-40B4-BE49-F238E27FC236}">
                <a16:creationId xmlns:a16="http://schemas.microsoft.com/office/drawing/2014/main" id="{7AF31FC3-9129-A87E-69CF-9C02C4DEBC65}"/>
              </a:ext>
            </a:extLst>
          </p:cNvPr>
          <p:cNvPicPr>
            <a:picLocks noChangeAspect="1"/>
          </p:cNvPicPr>
          <p:nvPr/>
        </p:nvPicPr>
        <p:blipFill>
          <a:blip r:embed="rId3"/>
          <a:stretch>
            <a:fillRect/>
          </a:stretch>
        </p:blipFill>
        <p:spPr>
          <a:xfrm>
            <a:off x="435160" y="0"/>
            <a:ext cx="3412226" cy="6858000"/>
          </a:xfrm>
          <a:prstGeom prst="rect">
            <a:avLst/>
          </a:prstGeom>
        </p:spPr>
      </p:pic>
      <p:pic>
        <p:nvPicPr>
          <p:cNvPr id="7" name="Picture 6">
            <a:extLst>
              <a:ext uri="{FF2B5EF4-FFF2-40B4-BE49-F238E27FC236}">
                <a16:creationId xmlns:a16="http://schemas.microsoft.com/office/drawing/2014/main" id="{6063FD1D-C7F2-DFBF-34AC-A7924C2A01A9}"/>
              </a:ext>
            </a:extLst>
          </p:cNvPr>
          <p:cNvPicPr>
            <a:picLocks noChangeAspect="1"/>
          </p:cNvPicPr>
          <p:nvPr/>
        </p:nvPicPr>
        <p:blipFill>
          <a:blip r:embed="rId4"/>
          <a:stretch>
            <a:fillRect/>
          </a:stretch>
        </p:blipFill>
        <p:spPr>
          <a:xfrm>
            <a:off x="3383263" y="0"/>
            <a:ext cx="3412226" cy="6858000"/>
          </a:xfrm>
          <a:prstGeom prst="rect">
            <a:avLst/>
          </a:prstGeom>
        </p:spPr>
      </p:pic>
      <p:pic>
        <p:nvPicPr>
          <p:cNvPr id="15" name="Picture 14">
            <a:extLst>
              <a:ext uri="{FF2B5EF4-FFF2-40B4-BE49-F238E27FC236}">
                <a16:creationId xmlns:a16="http://schemas.microsoft.com/office/drawing/2014/main" id="{75CE30AC-04F8-DE51-C215-4D174606E380}"/>
              </a:ext>
            </a:extLst>
          </p:cNvPr>
          <p:cNvPicPr>
            <a:picLocks noChangeAspect="1"/>
          </p:cNvPicPr>
          <p:nvPr/>
        </p:nvPicPr>
        <p:blipFill>
          <a:blip r:embed="rId5"/>
          <a:stretch>
            <a:fillRect/>
          </a:stretch>
        </p:blipFill>
        <p:spPr>
          <a:xfrm>
            <a:off x="6314259" y="0"/>
            <a:ext cx="3455358" cy="6858000"/>
          </a:xfrm>
          <a:prstGeom prst="rect">
            <a:avLst/>
          </a:prstGeom>
        </p:spPr>
      </p:pic>
      <p:sp>
        <p:nvSpPr>
          <p:cNvPr id="14" name="Title 3">
            <a:extLst>
              <a:ext uri="{FF2B5EF4-FFF2-40B4-BE49-F238E27FC236}">
                <a16:creationId xmlns:a16="http://schemas.microsoft.com/office/drawing/2014/main" id="{01DD052E-088B-4853-E477-68A57BF8175D}"/>
              </a:ext>
            </a:extLst>
          </p:cNvPr>
          <p:cNvSpPr txBox="1">
            <a:spLocks/>
          </p:cNvSpPr>
          <p:nvPr/>
        </p:nvSpPr>
        <p:spPr>
          <a:xfrm>
            <a:off x="6314259" y="369160"/>
            <a:ext cx="5616573" cy="467830"/>
          </a:xfrm>
          <a:prstGeom prst="rect">
            <a:avLst/>
          </a:prstGeom>
        </p:spPr>
        <p:txBody>
          <a:bodyPr vert="horz" lIns="0" tIns="0" rIns="0" bIns="0" rtlCol="0" anchor="t" anchorCtr="0">
            <a:noAutofit/>
          </a:bodyPr>
          <a:lstStyle>
            <a:lvl1pPr algn="l" defTabSz="914377" rtl="0" eaLnBrk="1" latinLnBrk="0" hangingPunct="1">
              <a:lnSpc>
                <a:spcPts val="3700"/>
              </a:lnSpc>
              <a:spcBef>
                <a:spcPct val="0"/>
              </a:spcBef>
              <a:buNone/>
              <a:defRPr sz="3000" kern="1200">
                <a:solidFill>
                  <a:schemeClr val="tx1"/>
                </a:solidFill>
                <a:latin typeface="+mj-lt"/>
                <a:ea typeface="+mj-ea"/>
                <a:cs typeface="+mj-cs"/>
              </a:defRPr>
            </a:lvl1pPr>
          </a:lstStyle>
          <a:p>
            <a:pPr algn="r"/>
            <a:r>
              <a:rPr lang="en-GB" sz="3200" b="1" u="sng" dirty="0">
                <a:gradFill>
                  <a:gsLst>
                    <a:gs pos="8000">
                      <a:srgbClr val="00AACD">
                        <a:alpha val="90237"/>
                      </a:srgbClr>
                    </a:gs>
                    <a:gs pos="95000">
                      <a:srgbClr val="0569B9">
                        <a:alpha val="87700"/>
                        <a:lumMod val="88000"/>
                        <a:lumOff val="12000"/>
                      </a:srgbClr>
                    </a:gs>
                  </a:gsLst>
                  <a:lin ang="0" scaled="1"/>
                </a:gradFill>
              </a:rPr>
              <a:t>Frequency </a:t>
            </a:r>
          </a:p>
          <a:p>
            <a:pPr algn="r"/>
            <a:r>
              <a:rPr lang="en-GB" sz="3200" b="1" u="sng" dirty="0">
                <a:gradFill>
                  <a:gsLst>
                    <a:gs pos="8000">
                      <a:srgbClr val="00AACD">
                        <a:alpha val="90237"/>
                      </a:srgbClr>
                    </a:gs>
                    <a:gs pos="95000">
                      <a:srgbClr val="0569B9">
                        <a:alpha val="87700"/>
                        <a:lumMod val="88000"/>
                        <a:lumOff val="12000"/>
                      </a:srgbClr>
                    </a:gs>
                  </a:gsLst>
                  <a:lin ang="0" scaled="1"/>
                </a:gradFill>
              </a:rPr>
              <a:t>Analysis</a:t>
            </a:r>
          </a:p>
        </p:txBody>
      </p:sp>
      <p:sp>
        <p:nvSpPr>
          <p:cNvPr id="17" name="Content Placeholder 2">
            <a:extLst>
              <a:ext uri="{FF2B5EF4-FFF2-40B4-BE49-F238E27FC236}">
                <a16:creationId xmlns:a16="http://schemas.microsoft.com/office/drawing/2014/main" id="{3106A2C1-AC2F-6BED-CF6D-295643C954E4}"/>
              </a:ext>
            </a:extLst>
          </p:cNvPr>
          <p:cNvSpPr txBox="1">
            <a:spLocks/>
          </p:cNvSpPr>
          <p:nvPr/>
        </p:nvSpPr>
        <p:spPr>
          <a:xfrm>
            <a:off x="9769617" y="2413930"/>
            <a:ext cx="2187240" cy="3840995"/>
          </a:xfrm>
          <a:prstGeom prst="rect">
            <a:avLst/>
          </a:prstGeom>
        </p:spPr>
        <p:txBody>
          <a:bodyPr vert="horz" lIns="0" tIns="0" rIns="0" bIns="0" rtlCol="0" anchor="b" anchorCtr="0">
            <a:noAutofit/>
          </a:bodyPr>
          <a:lstStyle>
            <a:lvl1pPr marL="0" indent="0" algn="l" defTabSz="914377" rtl="0" eaLnBrk="1" latinLnBrk="0" hangingPunct="1">
              <a:lnSpc>
                <a:spcPts val="2700"/>
              </a:lnSpc>
              <a:spcBef>
                <a:spcPts val="0"/>
              </a:spcBef>
              <a:buFont typeface="Arial" pitchFamily="34" charset="0"/>
              <a:buNone/>
              <a:defRPr sz="2400" kern="1200">
                <a:solidFill>
                  <a:srgbClr val="50555A"/>
                </a:solidFill>
                <a:latin typeface="+mn-lt"/>
                <a:ea typeface="+mn-ea"/>
                <a:cs typeface="+mn-cs"/>
              </a:defRPr>
            </a:lvl1pPr>
            <a:lvl2pPr marL="342900" indent="-342900" algn="l" defTabSz="914377" rtl="0" eaLnBrk="1" latinLnBrk="0" hangingPunct="1">
              <a:lnSpc>
                <a:spcPts val="2700"/>
              </a:lnSpc>
              <a:spcBef>
                <a:spcPts val="0"/>
              </a:spcBef>
              <a:buClr>
                <a:schemeClr val="tx2"/>
              </a:buClr>
              <a:buFont typeface="Source Sans Pro" panose="020B0503030403020204" pitchFamily="34" charset="0"/>
              <a:buChar char="—"/>
              <a:defRPr sz="2400" kern="1200">
                <a:solidFill>
                  <a:srgbClr val="50555A"/>
                </a:solidFill>
                <a:latin typeface="+mn-lt"/>
                <a:ea typeface="+mn-ea"/>
                <a:cs typeface="+mn-cs"/>
              </a:defRPr>
            </a:lvl2pPr>
            <a:lvl3pPr marL="914377" indent="0" algn="l" defTabSz="914377" rtl="0" eaLnBrk="1" latinLnBrk="0" hangingPunct="1">
              <a:spcBef>
                <a:spcPct val="20000"/>
              </a:spcBef>
              <a:buFont typeface="Arial" pitchFamily="34" charset="0"/>
              <a:buNone/>
              <a:defRPr sz="2400" kern="1200">
                <a:solidFill>
                  <a:srgbClr val="50555A"/>
                </a:solidFill>
                <a:latin typeface="+mn-lt"/>
                <a:ea typeface="+mn-ea"/>
                <a:cs typeface="+mn-cs"/>
              </a:defRPr>
            </a:lvl3pPr>
            <a:lvl4pPr marL="1371566" indent="0" algn="l" defTabSz="914377" rtl="0" eaLnBrk="1" latinLnBrk="0" hangingPunct="1">
              <a:spcBef>
                <a:spcPct val="20000"/>
              </a:spcBef>
              <a:buFont typeface="Arial" pitchFamily="34" charset="0"/>
              <a:buNone/>
              <a:defRPr sz="2400" kern="1200">
                <a:solidFill>
                  <a:srgbClr val="50555A"/>
                </a:solidFill>
                <a:latin typeface="+mn-lt"/>
                <a:ea typeface="+mn-ea"/>
                <a:cs typeface="+mn-cs"/>
              </a:defRPr>
            </a:lvl4pPr>
            <a:lvl5pPr marL="1828755" indent="0" algn="l" defTabSz="914377" rtl="0" eaLnBrk="1" latinLnBrk="0" hangingPunct="1">
              <a:spcBef>
                <a:spcPct val="20000"/>
              </a:spcBef>
              <a:buFont typeface="Arial" pitchFamily="34" charset="0"/>
              <a:buNone/>
              <a:defRPr sz="2400" kern="1200">
                <a:solidFill>
                  <a:srgbClr val="50555A"/>
                </a:solidFill>
                <a:latin typeface="+mn-lt"/>
                <a:ea typeface="+mn-ea"/>
                <a:cs typeface="+mn-cs"/>
              </a:defRPr>
            </a:lvl5pPr>
            <a:lvl6pPr marL="2514537"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14"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GB" b="1" u="sng" dirty="0">
                <a:gradFill>
                  <a:gsLst>
                    <a:gs pos="8000">
                      <a:srgbClr val="00AACD">
                        <a:alpha val="90237"/>
                      </a:srgbClr>
                    </a:gs>
                    <a:gs pos="95000">
                      <a:srgbClr val="0569B9">
                        <a:alpha val="87700"/>
                        <a:lumMod val="88000"/>
                        <a:lumOff val="12000"/>
                      </a:srgbClr>
                    </a:gs>
                  </a:gsLst>
                  <a:lin ang="0" scaled="1"/>
                </a:gradFill>
              </a:rPr>
              <a:t>Claude</a:t>
            </a:r>
            <a:r>
              <a:rPr lang="en-GB" dirty="0"/>
              <a:t>’s performance is better than ChatGPT in this analysis. </a:t>
            </a:r>
          </a:p>
        </p:txBody>
      </p:sp>
    </p:spTree>
    <p:extLst>
      <p:ext uri="{BB962C8B-B14F-4D97-AF65-F5344CB8AC3E}">
        <p14:creationId xmlns:p14="http://schemas.microsoft.com/office/powerpoint/2010/main" val="20095744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7C67AD4A-3437-47FC-85F5-BD25261B74CF}"/>
              </a:ext>
            </a:extLst>
          </p:cNvPr>
          <p:cNvSpPr>
            <a:spLocks noGrp="1"/>
          </p:cNvSpPr>
          <p:nvPr>
            <p:ph type="sldNum" sz="quarter" idx="4"/>
          </p:nvPr>
        </p:nvSpPr>
        <p:spPr>
          <a:xfrm>
            <a:off x="11466740" y="6511066"/>
            <a:ext cx="290100" cy="191861"/>
          </a:xfrm>
        </p:spPr>
        <p:txBody>
          <a:bodyPr/>
          <a:lstStyle/>
          <a:p>
            <a:fld id="{DDBE135E-2566-4748-853C-8A3B78F0FB00}" type="slidenum">
              <a:rPr lang="en-GB" smtClean="0"/>
              <a:t>26</a:t>
            </a:fld>
            <a:endParaRPr lang="en-GB"/>
          </a:p>
        </p:txBody>
      </p:sp>
      <p:sp>
        <p:nvSpPr>
          <p:cNvPr id="16" name="Title 1">
            <a:extLst>
              <a:ext uri="{FF2B5EF4-FFF2-40B4-BE49-F238E27FC236}">
                <a16:creationId xmlns:a16="http://schemas.microsoft.com/office/drawing/2014/main" id="{7EF14EC2-110F-C328-AA74-1D577B0072E4}"/>
              </a:ext>
            </a:extLst>
          </p:cNvPr>
          <p:cNvSpPr>
            <a:spLocks noGrp="1"/>
          </p:cNvSpPr>
          <p:nvPr>
            <p:ph type="title"/>
          </p:nvPr>
        </p:nvSpPr>
        <p:spPr>
          <a:xfrm>
            <a:off x="479426" y="388336"/>
            <a:ext cx="5148378" cy="1012975"/>
          </a:xfrm>
          <a:noFill/>
        </p:spPr>
        <p:txBody>
          <a:bodyPr/>
          <a:lstStyle/>
          <a:p>
            <a:r>
              <a:rPr lang="en-GB" b="1" dirty="0">
                <a:gradFill>
                  <a:gsLst>
                    <a:gs pos="100000">
                      <a:srgbClr val="00AACD">
                        <a:alpha val="90237"/>
                      </a:srgbClr>
                    </a:gs>
                    <a:gs pos="40000">
                      <a:srgbClr val="0569B9">
                        <a:alpha val="90158"/>
                      </a:srgbClr>
                    </a:gs>
                  </a:gsLst>
                  <a:lin ang="0" scaled="1"/>
                </a:gradFill>
              </a:rPr>
              <a:t>Evaluation</a:t>
            </a:r>
          </a:p>
        </p:txBody>
      </p:sp>
      <p:pic>
        <p:nvPicPr>
          <p:cNvPr id="4" name="Picture 3">
            <a:extLst>
              <a:ext uri="{FF2B5EF4-FFF2-40B4-BE49-F238E27FC236}">
                <a16:creationId xmlns:a16="http://schemas.microsoft.com/office/drawing/2014/main" id="{B64918B8-38D5-4BD6-E9A6-2FB21396FCB4}"/>
              </a:ext>
            </a:extLst>
          </p:cNvPr>
          <p:cNvPicPr>
            <a:picLocks noChangeAspect="1"/>
          </p:cNvPicPr>
          <p:nvPr/>
        </p:nvPicPr>
        <p:blipFill>
          <a:blip r:embed="rId3"/>
          <a:stretch>
            <a:fillRect/>
          </a:stretch>
        </p:blipFill>
        <p:spPr>
          <a:xfrm>
            <a:off x="2327564" y="388336"/>
            <a:ext cx="9573491" cy="6001292"/>
          </a:xfrm>
          <a:prstGeom prst="rect">
            <a:avLst/>
          </a:prstGeom>
        </p:spPr>
      </p:pic>
    </p:spTree>
    <p:extLst>
      <p:ext uri="{BB962C8B-B14F-4D97-AF65-F5344CB8AC3E}">
        <p14:creationId xmlns:p14="http://schemas.microsoft.com/office/powerpoint/2010/main" val="20251899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7C67AD4A-3437-47FC-85F5-BD25261B74CF}"/>
              </a:ext>
            </a:extLst>
          </p:cNvPr>
          <p:cNvSpPr>
            <a:spLocks noGrp="1"/>
          </p:cNvSpPr>
          <p:nvPr>
            <p:ph type="sldNum" sz="quarter" idx="4"/>
          </p:nvPr>
        </p:nvSpPr>
        <p:spPr>
          <a:xfrm>
            <a:off x="11466740" y="6511066"/>
            <a:ext cx="290100" cy="191861"/>
          </a:xfrm>
        </p:spPr>
        <p:txBody>
          <a:bodyPr/>
          <a:lstStyle/>
          <a:p>
            <a:fld id="{DDBE135E-2566-4748-853C-8A3B78F0FB00}" type="slidenum">
              <a:rPr lang="en-GB" smtClean="0"/>
              <a:t>27</a:t>
            </a:fld>
            <a:endParaRPr lang="en-GB"/>
          </a:p>
        </p:txBody>
      </p:sp>
      <p:sp>
        <p:nvSpPr>
          <p:cNvPr id="16" name="Title 1">
            <a:extLst>
              <a:ext uri="{FF2B5EF4-FFF2-40B4-BE49-F238E27FC236}">
                <a16:creationId xmlns:a16="http://schemas.microsoft.com/office/drawing/2014/main" id="{7EF14EC2-110F-C328-AA74-1D577B0072E4}"/>
              </a:ext>
            </a:extLst>
          </p:cNvPr>
          <p:cNvSpPr>
            <a:spLocks noGrp="1"/>
          </p:cNvSpPr>
          <p:nvPr>
            <p:ph type="title"/>
          </p:nvPr>
        </p:nvSpPr>
        <p:spPr>
          <a:xfrm>
            <a:off x="479426" y="388336"/>
            <a:ext cx="5148378" cy="1012975"/>
          </a:xfrm>
          <a:noFill/>
        </p:spPr>
        <p:txBody>
          <a:bodyPr/>
          <a:lstStyle/>
          <a:p>
            <a:r>
              <a:rPr lang="en-GB" b="1" dirty="0">
                <a:gradFill>
                  <a:gsLst>
                    <a:gs pos="100000">
                      <a:srgbClr val="00AACD">
                        <a:alpha val="90237"/>
                      </a:srgbClr>
                    </a:gs>
                    <a:gs pos="40000">
                      <a:srgbClr val="0569B9">
                        <a:alpha val="90158"/>
                      </a:srgbClr>
                    </a:gs>
                  </a:gsLst>
                  <a:lin ang="0" scaled="1"/>
                </a:gradFill>
              </a:rPr>
              <a:t>Evaluation</a:t>
            </a:r>
          </a:p>
        </p:txBody>
      </p:sp>
      <p:sp>
        <p:nvSpPr>
          <p:cNvPr id="8" name="Content Placeholder 2">
            <a:extLst>
              <a:ext uri="{FF2B5EF4-FFF2-40B4-BE49-F238E27FC236}">
                <a16:creationId xmlns:a16="http://schemas.microsoft.com/office/drawing/2014/main" id="{D756A377-8C69-C52E-6AA9-6E5BC28E5B4E}"/>
              </a:ext>
            </a:extLst>
          </p:cNvPr>
          <p:cNvSpPr>
            <a:spLocks noGrp="1"/>
          </p:cNvSpPr>
          <p:nvPr>
            <p:ph idx="1"/>
          </p:nvPr>
        </p:nvSpPr>
        <p:spPr>
          <a:xfrm>
            <a:off x="479423" y="2387425"/>
            <a:ext cx="10867449" cy="3840995"/>
          </a:xfrm>
        </p:spPr>
        <p:txBody>
          <a:bodyPr/>
          <a:lstStyle/>
          <a:p>
            <a:r>
              <a:rPr lang="en-GB" dirty="0"/>
              <a:t>For </a:t>
            </a:r>
            <a:r>
              <a:rPr lang="en-US" altLang="zh-CN" dirty="0"/>
              <a:t>Impact</a:t>
            </a:r>
            <a:r>
              <a:rPr lang="zh-CN" altLang="en-US" dirty="0"/>
              <a:t> </a:t>
            </a:r>
            <a:r>
              <a:rPr lang="en-US" altLang="zh-CN" dirty="0"/>
              <a:t>Level,</a:t>
            </a:r>
            <a:r>
              <a:rPr lang="zh-CN" altLang="en-US" dirty="0"/>
              <a:t> </a:t>
            </a:r>
            <a:r>
              <a:rPr lang="en-US" altLang="zh-CN" dirty="0"/>
              <a:t>I</a:t>
            </a:r>
            <a:r>
              <a:rPr lang="zh-CN" altLang="en-US" dirty="0"/>
              <a:t> </a:t>
            </a:r>
            <a:r>
              <a:rPr lang="en-US" altLang="zh-CN" dirty="0"/>
              <a:t>took</a:t>
            </a:r>
            <a:r>
              <a:rPr lang="zh-CN" altLang="en-US" dirty="0"/>
              <a:t> </a:t>
            </a:r>
            <a:r>
              <a:rPr lang="en-US" altLang="zh-CN" dirty="0"/>
              <a:t>the</a:t>
            </a:r>
            <a:r>
              <a:rPr lang="zh-CN" altLang="en-US" dirty="0"/>
              <a:t> </a:t>
            </a:r>
            <a:r>
              <a:rPr lang="en-US" altLang="zh-CN" sz="2800" b="1" u="sng" dirty="0">
                <a:gradFill>
                  <a:gsLst>
                    <a:gs pos="8000">
                      <a:srgbClr val="00AACD">
                        <a:alpha val="90237"/>
                      </a:srgbClr>
                    </a:gs>
                    <a:gs pos="95000">
                      <a:srgbClr val="0569B9">
                        <a:alpha val="87700"/>
                        <a:lumMod val="88000"/>
                        <a:lumOff val="12000"/>
                      </a:srgbClr>
                    </a:gs>
                  </a:gsLst>
                  <a:lin ang="0" scaled="1"/>
                </a:gradFill>
                <a:latin typeface="+mj-lt"/>
                <a:ea typeface="+mj-ea"/>
                <a:cs typeface="+mj-cs"/>
              </a:rPr>
              <a:t>impact</a:t>
            </a:r>
            <a:r>
              <a:rPr lang="zh-CN" altLang="en-US" sz="2800" b="1" u="sng" dirty="0">
                <a:gradFill>
                  <a:gsLst>
                    <a:gs pos="8000">
                      <a:srgbClr val="00AACD">
                        <a:alpha val="90237"/>
                      </a:srgbClr>
                    </a:gs>
                    <a:gs pos="95000">
                      <a:srgbClr val="0569B9">
                        <a:alpha val="87700"/>
                        <a:lumMod val="88000"/>
                        <a:lumOff val="12000"/>
                      </a:srgbClr>
                    </a:gs>
                  </a:gsLst>
                  <a:lin ang="0" scaled="1"/>
                </a:gradFill>
                <a:latin typeface="+mj-lt"/>
                <a:ea typeface="+mj-ea"/>
                <a:cs typeface="+mj-cs"/>
              </a:rPr>
              <a:t> </a:t>
            </a:r>
            <a:r>
              <a:rPr lang="en-US" altLang="zh-CN" sz="2800" b="1" u="sng" dirty="0">
                <a:gradFill>
                  <a:gsLst>
                    <a:gs pos="8000">
                      <a:srgbClr val="00AACD">
                        <a:alpha val="90237"/>
                      </a:srgbClr>
                    </a:gs>
                    <a:gs pos="95000">
                      <a:srgbClr val="0569B9">
                        <a:alpha val="87700"/>
                        <a:lumMod val="88000"/>
                        <a:lumOff val="12000"/>
                      </a:srgbClr>
                    </a:gs>
                  </a:gsLst>
                  <a:lin ang="0" scaled="1"/>
                </a:gradFill>
                <a:latin typeface="+mj-lt"/>
                <a:ea typeface="+mj-ea"/>
                <a:cs typeface="+mj-cs"/>
              </a:rPr>
              <a:t>level</a:t>
            </a:r>
            <a:r>
              <a:rPr lang="zh-CN" altLang="en-US" sz="2800" dirty="0">
                <a:gradFill>
                  <a:gsLst>
                    <a:gs pos="8000">
                      <a:srgbClr val="00AACD">
                        <a:alpha val="90237"/>
                      </a:srgbClr>
                    </a:gs>
                    <a:gs pos="95000">
                      <a:srgbClr val="0569B9">
                        <a:alpha val="87700"/>
                        <a:lumMod val="88000"/>
                        <a:lumOff val="12000"/>
                      </a:srgbClr>
                    </a:gs>
                  </a:gsLst>
                  <a:lin ang="0" scaled="1"/>
                </a:gradFill>
                <a:latin typeface="+mj-lt"/>
                <a:ea typeface="+mj-ea"/>
                <a:cs typeface="+mj-cs"/>
              </a:rPr>
              <a:t> </a:t>
            </a:r>
            <a:r>
              <a:rPr lang="en-US" altLang="zh-CN" dirty="0"/>
              <a:t>out</a:t>
            </a:r>
            <a:r>
              <a:rPr lang="zh-CN" altLang="en-US" dirty="0"/>
              <a:t> </a:t>
            </a:r>
            <a:r>
              <a:rPr lang="en-US" altLang="zh-CN" dirty="0"/>
              <a:t>if</a:t>
            </a:r>
            <a:r>
              <a:rPr lang="zh-CN" altLang="en-US" dirty="0"/>
              <a:t> </a:t>
            </a:r>
            <a:r>
              <a:rPr lang="en-US" altLang="zh-CN" dirty="0"/>
              <a:t>it’s</a:t>
            </a:r>
            <a:r>
              <a:rPr lang="zh-CN" altLang="en-US" dirty="0"/>
              <a:t> </a:t>
            </a:r>
            <a:r>
              <a:rPr lang="en-US" altLang="zh-CN" dirty="0"/>
              <a:t>existed.</a:t>
            </a:r>
            <a:r>
              <a:rPr lang="zh-CN" altLang="en-US" dirty="0"/>
              <a:t> </a:t>
            </a:r>
            <a:r>
              <a:rPr lang="en-US" altLang="zh-CN" dirty="0"/>
              <a:t>(It</a:t>
            </a:r>
            <a:r>
              <a:rPr lang="zh-CN" altLang="en-US" dirty="0"/>
              <a:t> </a:t>
            </a:r>
            <a:r>
              <a:rPr lang="en-US" altLang="zh-CN" dirty="0"/>
              <a:t>should</a:t>
            </a:r>
            <a:r>
              <a:rPr lang="zh-CN" altLang="en-US" dirty="0"/>
              <a:t> </a:t>
            </a:r>
            <a:r>
              <a:rPr lang="en-US" altLang="zh-CN" dirty="0"/>
              <a:t>be</a:t>
            </a:r>
            <a:r>
              <a:rPr lang="zh-CN" altLang="en-US" dirty="0"/>
              <a:t> </a:t>
            </a:r>
            <a:r>
              <a:rPr lang="en-US" altLang="zh-CN" dirty="0"/>
              <a:t>in</a:t>
            </a:r>
            <a:r>
              <a:rPr lang="zh-CN" altLang="en-US" dirty="0"/>
              <a:t> </a:t>
            </a:r>
            <a:r>
              <a:rPr lang="en-IE" altLang="zh-CN" dirty="0"/>
              <a:t>“low”, “medium”, “high”</a:t>
            </a:r>
            <a:r>
              <a:rPr lang="zh-CN" altLang="en-US" dirty="0"/>
              <a:t> </a:t>
            </a:r>
            <a:r>
              <a:rPr lang="en-US" altLang="zh-CN" dirty="0"/>
              <a:t>or</a:t>
            </a:r>
            <a:r>
              <a:rPr lang="en-IE" altLang="zh-CN" dirty="0"/>
              <a:t> "very high"</a:t>
            </a:r>
            <a:r>
              <a:rPr lang="en-US" altLang="zh-CN" dirty="0"/>
              <a:t>)</a:t>
            </a:r>
          </a:p>
          <a:p>
            <a:r>
              <a:rPr lang="en-US" altLang="zh-CN" dirty="0"/>
              <a:t>If</a:t>
            </a:r>
            <a:r>
              <a:rPr lang="zh-CN" altLang="en-US" dirty="0"/>
              <a:t> </a:t>
            </a:r>
            <a:r>
              <a:rPr lang="en-US" altLang="zh-CN" dirty="0"/>
              <a:t>there</a:t>
            </a:r>
            <a:r>
              <a:rPr lang="zh-CN" altLang="en-US" dirty="0"/>
              <a:t> </a:t>
            </a:r>
            <a:r>
              <a:rPr lang="en-US" altLang="zh-CN" dirty="0"/>
              <a:t>is</a:t>
            </a:r>
            <a:r>
              <a:rPr lang="zh-CN" altLang="en-US" dirty="0"/>
              <a:t> </a:t>
            </a:r>
            <a:r>
              <a:rPr lang="en-US" altLang="zh-CN" dirty="0"/>
              <a:t>no</a:t>
            </a:r>
            <a:r>
              <a:rPr lang="zh-CN" altLang="en-US" dirty="0"/>
              <a:t> </a:t>
            </a:r>
            <a:r>
              <a:rPr lang="en-US" altLang="zh-CN" dirty="0"/>
              <a:t>available</a:t>
            </a:r>
            <a:r>
              <a:rPr lang="zh-CN" altLang="en-US" dirty="0"/>
              <a:t> </a:t>
            </a:r>
            <a:r>
              <a:rPr lang="en-US" altLang="zh-CN" dirty="0"/>
              <a:t>value</a:t>
            </a:r>
            <a:r>
              <a:rPr lang="zh-CN" altLang="en-US" dirty="0"/>
              <a:t> </a:t>
            </a:r>
            <a:r>
              <a:rPr lang="en-US" altLang="zh-CN" dirty="0"/>
              <a:t>from</a:t>
            </a:r>
            <a:r>
              <a:rPr lang="zh-CN" altLang="en-US" dirty="0"/>
              <a:t> </a:t>
            </a:r>
            <a:r>
              <a:rPr lang="en-US" altLang="zh-CN" dirty="0"/>
              <a:t>any</a:t>
            </a:r>
            <a:r>
              <a:rPr lang="zh-CN" altLang="en-US" dirty="0"/>
              <a:t> </a:t>
            </a:r>
            <a:r>
              <a:rPr lang="en-US" altLang="zh-CN" dirty="0"/>
              <a:t>of</a:t>
            </a:r>
            <a:r>
              <a:rPr lang="zh-CN" altLang="en-US" dirty="0"/>
              <a:t> </a:t>
            </a:r>
            <a:r>
              <a:rPr lang="en-US" altLang="zh-CN" dirty="0"/>
              <a:t>the</a:t>
            </a:r>
            <a:r>
              <a:rPr lang="zh-CN" altLang="en-US" dirty="0"/>
              <a:t> </a:t>
            </a:r>
            <a:r>
              <a:rPr lang="en-US" altLang="zh-CN" dirty="0"/>
              <a:t>LLMs’</a:t>
            </a:r>
            <a:r>
              <a:rPr lang="zh-CN" altLang="en-US" dirty="0"/>
              <a:t> </a:t>
            </a:r>
            <a:r>
              <a:rPr lang="en-US" altLang="zh-CN" dirty="0"/>
              <a:t>output,</a:t>
            </a:r>
            <a:r>
              <a:rPr lang="zh-CN" altLang="en-US" dirty="0"/>
              <a:t> </a:t>
            </a:r>
            <a:r>
              <a:rPr lang="en-US" altLang="zh-CN" dirty="0"/>
              <a:t>then</a:t>
            </a:r>
            <a:r>
              <a:rPr lang="zh-CN" altLang="en-US" dirty="0"/>
              <a:t> </a:t>
            </a:r>
            <a:r>
              <a:rPr lang="en-US" altLang="zh-CN" dirty="0"/>
              <a:t>it</a:t>
            </a:r>
            <a:r>
              <a:rPr lang="zh-CN" altLang="en-US" dirty="0"/>
              <a:t> </a:t>
            </a:r>
            <a:r>
              <a:rPr lang="en-US" altLang="zh-CN" dirty="0"/>
              <a:t>is</a:t>
            </a:r>
            <a:r>
              <a:rPr lang="zh-CN" altLang="en-US" dirty="0"/>
              <a:t> </a:t>
            </a:r>
            <a:r>
              <a:rPr lang="en-US" altLang="zh-CN" sz="2800" b="1" u="sng" dirty="0">
                <a:gradFill>
                  <a:gsLst>
                    <a:gs pos="8000">
                      <a:srgbClr val="00AACD">
                        <a:alpha val="90237"/>
                      </a:srgbClr>
                    </a:gs>
                    <a:gs pos="95000">
                      <a:srgbClr val="0569B9">
                        <a:alpha val="87700"/>
                        <a:lumMod val="88000"/>
                        <a:lumOff val="12000"/>
                      </a:srgbClr>
                    </a:gs>
                  </a:gsLst>
                  <a:lin ang="0" scaled="1"/>
                </a:gradFill>
                <a:latin typeface="+mj-lt"/>
                <a:ea typeface="+mj-ea"/>
                <a:cs typeface="+mj-cs"/>
              </a:rPr>
              <a:t>0</a:t>
            </a:r>
            <a:r>
              <a:rPr lang="en-US" altLang="zh-CN" dirty="0"/>
              <a:t>.</a:t>
            </a:r>
          </a:p>
          <a:p>
            <a:r>
              <a:rPr lang="en-US" altLang="zh-CN" dirty="0"/>
              <a:t>If</a:t>
            </a:r>
            <a:r>
              <a:rPr lang="zh-CN" altLang="en-US" dirty="0"/>
              <a:t> </a:t>
            </a:r>
            <a:r>
              <a:rPr lang="en-US" altLang="zh-CN" dirty="0"/>
              <a:t>it’s</a:t>
            </a:r>
            <a:r>
              <a:rPr lang="zh-CN" altLang="en-US" dirty="0"/>
              <a:t> </a:t>
            </a:r>
            <a:r>
              <a:rPr lang="en-US" altLang="zh-CN" dirty="0"/>
              <a:t>same,</a:t>
            </a:r>
            <a:r>
              <a:rPr lang="zh-CN" altLang="en-US" dirty="0"/>
              <a:t> </a:t>
            </a:r>
            <a:r>
              <a:rPr lang="en-US" altLang="zh-CN" dirty="0"/>
              <a:t>then</a:t>
            </a:r>
            <a:r>
              <a:rPr lang="zh-CN" altLang="en-US" dirty="0"/>
              <a:t> </a:t>
            </a:r>
            <a:r>
              <a:rPr lang="en-US" altLang="zh-CN" dirty="0"/>
              <a:t>it</a:t>
            </a:r>
            <a:r>
              <a:rPr lang="zh-CN" altLang="en-US" dirty="0"/>
              <a:t> </a:t>
            </a:r>
            <a:r>
              <a:rPr lang="en-US" altLang="zh-CN" dirty="0"/>
              <a:t>is</a:t>
            </a:r>
            <a:r>
              <a:rPr lang="zh-CN" altLang="en-US" dirty="0"/>
              <a:t> </a:t>
            </a:r>
            <a:r>
              <a:rPr lang="en-US" altLang="zh-CN" sz="2800" b="1" u="sng" dirty="0">
                <a:gradFill>
                  <a:gsLst>
                    <a:gs pos="8000">
                      <a:srgbClr val="00AACD">
                        <a:alpha val="90237"/>
                      </a:srgbClr>
                    </a:gs>
                    <a:gs pos="95000">
                      <a:srgbClr val="0569B9">
                        <a:alpha val="87700"/>
                        <a:lumMod val="88000"/>
                        <a:lumOff val="12000"/>
                      </a:srgbClr>
                    </a:gs>
                  </a:gsLst>
                  <a:lin ang="0" scaled="1"/>
                </a:gradFill>
                <a:latin typeface="+mj-lt"/>
                <a:ea typeface="+mj-ea"/>
                <a:cs typeface="+mj-cs"/>
              </a:rPr>
              <a:t>1</a:t>
            </a:r>
            <a:r>
              <a:rPr lang="en-US" altLang="zh-CN" dirty="0"/>
              <a:t>.</a:t>
            </a:r>
          </a:p>
          <a:p>
            <a:r>
              <a:rPr lang="en-US" altLang="zh-CN" dirty="0"/>
              <a:t>If</a:t>
            </a:r>
            <a:r>
              <a:rPr lang="zh-CN" altLang="en-US" dirty="0"/>
              <a:t> </a:t>
            </a:r>
            <a:r>
              <a:rPr lang="en-US" altLang="zh-CN" dirty="0"/>
              <a:t>they</a:t>
            </a:r>
            <a:r>
              <a:rPr lang="zh-CN" altLang="en-US" dirty="0"/>
              <a:t> </a:t>
            </a:r>
            <a:r>
              <a:rPr lang="en-US" altLang="zh-CN" dirty="0"/>
              <a:t>are</a:t>
            </a:r>
            <a:r>
              <a:rPr lang="zh-CN" altLang="en-US" dirty="0"/>
              <a:t> </a:t>
            </a:r>
            <a:r>
              <a:rPr lang="en-US" altLang="zh-CN" dirty="0"/>
              <a:t>different,</a:t>
            </a:r>
            <a:r>
              <a:rPr lang="zh-CN" altLang="en-US" dirty="0"/>
              <a:t> </a:t>
            </a:r>
            <a:r>
              <a:rPr lang="en-IE" altLang="zh-CN" dirty="0"/>
              <a:t>it calculates the distance </a:t>
            </a:r>
            <a:r>
              <a:rPr lang="en-US" altLang="zh-CN" dirty="0"/>
              <a:t>and</a:t>
            </a:r>
            <a:r>
              <a:rPr lang="zh-CN" altLang="en-US" dirty="0"/>
              <a:t> </a:t>
            </a:r>
            <a:r>
              <a:rPr lang="en-IE" altLang="zh-CN" dirty="0"/>
              <a:t>returns score</a:t>
            </a:r>
            <a:r>
              <a:rPr lang="zh-CN" altLang="en-US" dirty="0"/>
              <a:t> </a:t>
            </a:r>
            <a:r>
              <a:rPr lang="en-IE" altLang="zh-CN" u="sng" dirty="0">
                <a:solidFill>
                  <a:srgbClr val="FF0000"/>
                </a:solidFill>
              </a:rPr>
              <a:t>based on distance</a:t>
            </a:r>
            <a:r>
              <a:rPr lang="en-IE" altLang="zh-CN" dirty="0"/>
              <a:t>.</a:t>
            </a:r>
            <a:endParaRPr lang="en-GB" dirty="0"/>
          </a:p>
        </p:txBody>
      </p:sp>
      <p:sp>
        <p:nvSpPr>
          <p:cNvPr id="11" name="Title 3">
            <a:extLst>
              <a:ext uri="{FF2B5EF4-FFF2-40B4-BE49-F238E27FC236}">
                <a16:creationId xmlns:a16="http://schemas.microsoft.com/office/drawing/2014/main" id="{90C800B0-B121-B028-70D9-BBA060F86A60}"/>
              </a:ext>
            </a:extLst>
          </p:cNvPr>
          <p:cNvSpPr txBox="1">
            <a:spLocks/>
          </p:cNvSpPr>
          <p:nvPr/>
        </p:nvSpPr>
        <p:spPr>
          <a:xfrm>
            <a:off x="6257922" y="395665"/>
            <a:ext cx="5498917" cy="467830"/>
          </a:xfrm>
          <a:prstGeom prst="rect">
            <a:avLst/>
          </a:prstGeom>
        </p:spPr>
        <p:txBody>
          <a:bodyPr vert="horz" lIns="0" tIns="0" rIns="0" bIns="0" rtlCol="0" anchor="t" anchorCtr="0">
            <a:noAutofit/>
          </a:bodyPr>
          <a:lstStyle>
            <a:lvl1pPr algn="l" defTabSz="914377" rtl="0" eaLnBrk="1" latinLnBrk="0" hangingPunct="1">
              <a:lnSpc>
                <a:spcPts val="3700"/>
              </a:lnSpc>
              <a:spcBef>
                <a:spcPct val="0"/>
              </a:spcBef>
              <a:buNone/>
              <a:defRPr sz="3000" kern="1200">
                <a:solidFill>
                  <a:schemeClr val="tx1"/>
                </a:solidFill>
                <a:latin typeface="+mj-lt"/>
                <a:ea typeface="+mj-ea"/>
                <a:cs typeface="+mj-cs"/>
              </a:defRPr>
            </a:lvl1pPr>
          </a:lstStyle>
          <a:p>
            <a:pPr algn="r"/>
            <a:r>
              <a:rPr lang="en-GB" sz="2800" b="1" u="sng" dirty="0">
                <a:gradFill>
                  <a:gsLst>
                    <a:gs pos="8000">
                      <a:srgbClr val="00AACD">
                        <a:alpha val="90237"/>
                      </a:srgbClr>
                    </a:gs>
                    <a:gs pos="95000">
                      <a:srgbClr val="0569B9">
                        <a:alpha val="87700"/>
                        <a:lumMod val="88000"/>
                        <a:lumOff val="12000"/>
                      </a:srgbClr>
                    </a:gs>
                  </a:gsLst>
                  <a:lin ang="0" scaled="1"/>
                </a:gradFill>
              </a:rPr>
              <a:t>Similarity Scores </a:t>
            </a:r>
            <a:r>
              <a:rPr lang="en-GB" sz="2800" dirty="0">
                <a:gradFill>
                  <a:gsLst>
                    <a:gs pos="8000">
                      <a:srgbClr val="00AACD">
                        <a:alpha val="90237"/>
                      </a:srgbClr>
                    </a:gs>
                    <a:gs pos="95000">
                      <a:srgbClr val="0569B9">
                        <a:alpha val="87700"/>
                        <a:lumMod val="88000"/>
                        <a:lumOff val="12000"/>
                      </a:srgbClr>
                    </a:gs>
                  </a:gsLst>
                  <a:lin ang="0" scaled="1"/>
                </a:gradFill>
              </a:rPr>
              <a:t>Calculated for evaluation the different LLMs’ </a:t>
            </a:r>
            <a:r>
              <a:rPr lang="en-GB" sz="2800" b="1" u="sng" dirty="0">
                <a:gradFill>
                  <a:gsLst>
                    <a:gs pos="8000">
                      <a:srgbClr val="00AACD">
                        <a:alpha val="90237"/>
                      </a:srgbClr>
                    </a:gs>
                    <a:gs pos="95000">
                      <a:srgbClr val="0569B9">
                        <a:alpha val="87700"/>
                        <a:lumMod val="88000"/>
                        <a:lumOff val="12000"/>
                      </a:srgbClr>
                    </a:gs>
                  </a:gsLst>
                  <a:lin ang="0" scaled="1"/>
                </a:gradFill>
              </a:rPr>
              <a:t>Accuracy of Judgments</a:t>
            </a:r>
          </a:p>
        </p:txBody>
      </p:sp>
      <p:pic>
        <p:nvPicPr>
          <p:cNvPr id="13" name="Picture 12">
            <a:extLst>
              <a:ext uri="{FF2B5EF4-FFF2-40B4-BE49-F238E27FC236}">
                <a16:creationId xmlns:a16="http://schemas.microsoft.com/office/drawing/2014/main" id="{A0E98E18-1DFA-1003-D34B-652314B33169}"/>
              </a:ext>
            </a:extLst>
          </p:cNvPr>
          <p:cNvPicPr>
            <a:picLocks noChangeAspect="1"/>
          </p:cNvPicPr>
          <p:nvPr/>
        </p:nvPicPr>
        <p:blipFill>
          <a:blip r:embed="rId3"/>
          <a:stretch>
            <a:fillRect/>
          </a:stretch>
        </p:blipFill>
        <p:spPr>
          <a:xfrm>
            <a:off x="479423" y="1059898"/>
            <a:ext cx="5778500" cy="2882900"/>
          </a:xfrm>
          <a:prstGeom prst="rect">
            <a:avLst/>
          </a:prstGeom>
        </p:spPr>
      </p:pic>
      <p:sp>
        <p:nvSpPr>
          <p:cNvPr id="14" name="Rectangle 13">
            <a:extLst>
              <a:ext uri="{FF2B5EF4-FFF2-40B4-BE49-F238E27FC236}">
                <a16:creationId xmlns:a16="http://schemas.microsoft.com/office/drawing/2014/main" id="{DC6E4C64-5E44-4C28-6D18-12C33F02C6C0}"/>
              </a:ext>
            </a:extLst>
          </p:cNvPr>
          <p:cNvSpPr/>
          <p:nvPr/>
        </p:nvSpPr>
        <p:spPr>
          <a:xfrm>
            <a:off x="2779747" y="2312358"/>
            <a:ext cx="1142896" cy="179051"/>
          </a:xfrm>
          <a:prstGeom prst="rect">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C728952-DB75-9D73-6C9A-4E78CCE4B26E}"/>
              </a:ext>
            </a:extLst>
          </p:cNvPr>
          <p:cNvSpPr/>
          <p:nvPr/>
        </p:nvSpPr>
        <p:spPr>
          <a:xfrm>
            <a:off x="2779747" y="1662604"/>
            <a:ext cx="1142896" cy="23049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86640993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7C67AD4A-3437-47FC-85F5-BD25261B74CF}"/>
              </a:ext>
            </a:extLst>
          </p:cNvPr>
          <p:cNvSpPr>
            <a:spLocks noGrp="1"/>
          </p:cNvSpPr>
          <p:nvPr>
            <p:ph type="sldNum" sz="quarter" idx="4"/>
          </p:nvPr>
        </p:nvSpPr>
        <p:spPr>
          <a:xfrm>
            <a:off x="11466740" y="6511066"/>
            <a:ext cx="290100" cy="191861"/>
          </a:xfrm>
        </p:spPr>
        <p:txBody>
          <a:bodyPr/>
          <a:lstStyle/>
          <a:p>
            <a:fld id="{DDBE135E-2566-4748-853C-8A3B78F0FB00}" type="slidenum">
              <a:rPr lang="en-GB" smtClean="0"/>
              <a:t>28</a:t>
            </a:fld>
            <a:endParaRPr lang="en-GB"/>
          </a:p>
        </p:txBody>
      </p:sp>
      <p:sp>
        <p:nvSpPr>
          <p:cNvPr id="16" name="Title 1">
            <a:extLst>
              <a:ext uri="{FF2B5EF4-FFF2-40B4-BE49-F238E27FC236}">
                <a16:creationId xmlns:a16="http://schemas.microsoft.com/office/drawing/2014/main" id="{7EF14EC2-110F-C328-AA74-1D577B0072E4}"/>
              </a:ext>
            </a:extLst>
          </p:cNvPr>
          <p:cNvSpPr>
            <a:spLocks noGrp="1"/>
          </p:cNvSpPr>
          <p:nvPr>
            <p:ph type="title"/>
          </p:nvPr>
        </p:nvSpPr>
        <p:spPr>
          <a:xfrm>
            <a:off x="479426" y="388336"/>
            <a:ext cx="5148378" cy="1012975"/>
          </a:xfrm>
          <a:noFill/>
        </p:spPr>
        <p:txBody>
          <a:bodyPr/>
          <a:lstStyle/>
          <a:p>
            <a:r>
              <a:rPr lang="en-GB" b="1" dirty="0">
                <a:gradFill>
                  <a:gsLst>
                    <a:gs pos="100000">
                      <a:srgbClr val="00AACD">
                        <a:alpha val="90237"/>
                      </a:srgbClr>
                    </a:gs>
                    <a:gs pos="40000">
                      <a:srgbClr val="0569B9">
                        <a:alpha val="90158"/>
                      </a:srgbClr>
                    </a:gs>
                  </a:gsLst>
                  <a:lin ang="0" scaled="1"/>
                </a:gradFill>
              </a:rPr>
              <a:t>Evaluation</a:t>
            </a:r>
          </a:p>
        </p:txBody>
      </p:sp>
      <p:sp>
        <p:nvSpPr>
          <p:cNvPr id="11" name="Content Placeholder 2">
            <a:extLst>
              <a:ext uri="{FF2B5EF4-FFF2-40B4-BE49-F238E27FC236}">
                <a16:creationId xmlns:a16="http://schemas.microsoft.com/office/drawing/2014/main" id="{A2103A47-FDC1-EDC0-F7B7-4ACF57EA7B2B}"/>
              </a:ext>
            </a:extLst>
          </p:cNvPr>
          <p:cNvSpPr txBox="1">
            <a:spLocks/>
          </p:cNvSpPr>
          <p:nvPr/>
        </p:nvSpPr>
        <p:spPr>
          <a:xfrm>
            <a:off x="479426" y="1362653"/>
            <a:ext cx="2118631" cy="3840995"/>
          </a:xfrm>
          <a:prstGeom prst="rect">
            <a:avLst/>
          </a:prstGeom>
        </p:spPr>
        <p:txBody>
          <a:bodyPr vert="horz" lIns="0" tIns="0" rIns="0" bIns="0" rtlCol="0" anchor="b" anchorCtr="0">
            <a:noAutofit/>
          </a:bodyPr>
          <a:lstStyle>
            <a:lvl1pPr marL="0" indent="0" algn="l" defTabSz="914377" rtl="0" eaLnBrk="1" latinLnBrk="0" hangingPunct="1">
              <a:lnSpc>
                <a:spcPts val="2700"/>
              </a:lnSpc>
              <a:spcBef>
                <a:spcPts val="0"/>
              </a:spcBef>
              <a:buFont typeface="Arial" pitchFamily="34" charset="0"/>
              <a:buNone/>
              <a:defRPr sz="2400" kern="1200">
                <a:solidFill>
                  <a:srgbClr val="50555A"/>
                </a:solidFill>
                <a:latin typeface="+mn-lt"/>
                <a:ea typeface="+mn-ea"/>
                <a:cs typeface="+mn-cs"/>
              </a:defRPr>
            </a:lvl1pPr>
            <a:lvl2pPr marL="342900" indent="-342900" algn="l" defTabSz="914377" rtl="0" eaLnBrk="1" latinLnBrk="0" hangingPunct="1">
              <a:lnSpc>
                <a:spcPts val="2700"/>
              </a:lnSpc>
              <a:spcBef>
                <a:spcPts val="0"/>
              </a:spcBef>
              <a:buClr>
                <a:schemeClr val="tx2"/>
              </a:buClr>
              <a:buFont typeface="Source Sans Pro" panose="020B0503030403020204" pitchFamily="34" charset="0"/>
              <a:buChar char="—"/>
              <a:defRPr sz="2400" kern="1200">
                <a:solidFill>
                  <a:srgbClr val="50555A"/>
                </a:solidFill>
                <a:latin typeface="+mn-lt"/>
                <a:ea typeface="+mn-ea"/>
                <a:cs typeface="+mn-cs"/>
              </a:defRPr>
            </a:lvl2pPr>
            <a:lvl3pPr marL="914377" indent="0" algn="l" defTabSz="914377" rtl="0" eaLnBrk="1" latinLnBrk="0" hangingPunct="1">
              <a:spcBef>
                <a:spcPct val="20000"/>
              </a:spcBef>
              <a:buFont typeface="Arial" pitchFamily="34" charset="0"/>
              <a:buNone/>
              <a:defRPr sz="2400" kern="1200">
                <a:solidFill>
                  <a:srgbClr val="50555A"/>
                </a:solidFill>
                <a:latin typeface="+mn-lt"/>
                <a:ea typeface="+mn-ea"/>
                <a:cs typeface="+mn-cs"/>
              </a:defRPr>
            </a:lvl3pPr>
            <a:lvl4pPr marL="1371566" indent="0" algn="l" defTabSz="914377" rtl="0" eaLnBrk="1" latinLnBrk="0" hangingPunct="1">
              <a:spcBef>
                <a:spcPct val="20000"/>
              </a:spcBef>
              <a:buFont typeface="Arial" pitchFamily="34" charset="0"/>
              <a:buNone/>
              <a:defRPr sz="2400" kern="1200">
                <a:solidFill>
                  <a:srgbClr val="50555A"/>
                </a:solidFill>
                <a:latin typeface="+mn-lt"/>
                <a:ea typeface="+mn-ea"/>
                <a:cs typeface="+mn-cs"/>
              </a:defRPr>
            </a:lvl4pPr>
            <a:lvl5pPr marL="1828755" indent="0" algn="l" defTabSz="914377" rtl="0" eaLnBrk="1" latinLnBrk="0" hangingPunct="1">
              <a:spcBef>
                <a:spcPct val="20000"/>
              </a:spcBef>
              <a:buFont typeface="Arial" pitchFamily="34" charset="0"/>
              <a:buNone/>
              <a:defRPr sz="2400" kern="1200">
                <a:solidFill>
                  <a:srgbClr val="50555A"/>
                </a:solidFill>
                <a:latin typeface="+mn-lt"/>
                <a:ea typeface="+mn-ea"/>
                <a:cs typeface="+mn-cs"/>
              </a:defRPr>
            </a:lvl5pPr>
            <a:lvl6pPr marL="2514537"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14"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dirty="0">
                <a:gradFill>
                  <a:gsLst>
                    <a:gs pos="8000">
                      <a:srgbClr val="00AACD">
                        <a:alpha val="90237"/>
                      </a:srgbClr>
                    </a:gs>
                    <a:gs pos="95000">
                      <a:srgbClr val="0569B9">
                        <a:alpha val="87700"/>
                        <a:lumMod val="88000"/>
                        <a:lumOff val="12000"/>
                      </a:srgbClr>
                    </a:gs>
                  </a:gsLst>
                  <a:lin ang="0" scaled="1"/>
                </a:gradFill>
              </a:rPr>
              <a:t>The overall similarity of the </a:t>
            </a:r>
            <a:r>
              <a:rPr lang="en-GB" b="1" u="sng" dirty="0">
                <a:gradFill>
                  <a:gsLst>
                    <a:gs pos="8000">
                      <a:srgbClr val="00AACD">
                        <a:alpha val="90237"/>
                      </a:srgbClr>
                    </a:gs>
                    <a:gs pos="95000">
                      <a:srgbClr val="0569B9">
                        <a:alpha val="87700"/>
                        <a:lumMod val="88000"/>
                        <a:lumOff val="12000"/>
                      </a:srgbClr>
                    </a:gs>
                  </a:gsLst>
                  <a:lin ang="0" scaled="1"/>
                </a:gradFill>
              </a:rPr>
              <a:t>Impact Level is the best</a:t>
            </a:r>
            <a:r>
              <a:rPr lang="en-GB" dirty="0">
                <a:gradFill>
                  <a:gsLst>
                    <a:gs pos="8000">
                      <a:srgbClr val="00AACD">
                        <a:alpha val="90237"/>
                      </a:srgbClr>
                    </a:gs>
                    <a:gs pos="95000">
                      <a:srgbClr val="0569B9">
                        <a:alpha val="87700"/>
                        <a:lumMod val="88000"/>
                        <a:lumOff val="12000"/>
                      </a:srgbClr>
                    </a:gs>
                  </a:gsLst>
                  <a:lin ang="0" scaled="1"/>
                </a:gradFill>
              </a:rPr>
              <a:t>. But for incidents, they have different thoughts.</a:t>
            </a:r>
            <a:endParaRPr lang="en-GB" dirty="0"/>
          </a:p>
        </p:txBody>
      </p:sp>
      <p:pic>
        <p:nvPicPr>
          <p:cNvPr id="5" name="Picture 4">
            <a:extLst>
              <a:ext uri="{FF2B5EF4-FFF2-40B4-BE49-F238E27FC236}">
                <a16:creationId xmlns:a16="http://schemas.microsoft.com/office/drawing/2014/main" id="{9E0046C1-1DC5-7C74-9D6A-46EF09F6DF2D}"/>
              </a:ext>
            </a:extLst>
          </p:cNvPr>
          <p:cNvPicPr>
            <a:picLocks noChangeAspect="1"/>
          </p:cNvPicPr>
          <p:nvPr/>
        </p:nvPicPr>
        <p:blipFill>
          <a:blip r:embed="rId3"/>
          <a:stretch>
            <a:fillRect/>
          </a:stretch>
        </p:blipFill>
        <p:spPr>
          <a:xfrm>
            <a:off x="2789316" y="0"/>
            <a:ext cx="9173029" cy="6879772"/>
          </a:xfrm>
          <a:prstGeom prst="rect">
            <a:avLst/>
          </a:prstGeom>
        </p:spPr>
      </p:pic>
      <p:sp>
        <p:nvSpPr>
          <p:cNvPr id="6" name="Title 3">
            <a:extLst>
              <a:ext uri="{FF2B5EF4-FFF2-40B4-BE49-F238E27FC236}">
                <a16:creationId xmlns:a16="http://schemas.microsoft.com/office/drawing/2014/main" id="{7ED8EB77-0500-9042-B3A9-9824499AB9EF}"/>
              </a:ext>
            </a:extLst>
          </p:cNvPr>
          <p:cNvSpPr txBox="1">
            <a:spLocks/>
          </p:cNvSpPr>
          <p:nvPr/>
        </p:nvSpPr>
        <p:spPr>
          <a:xfrm>
            <a:off x="479426" y="894823"/>
            <a:ext cx="2985260" cy="467830"/>
          </a:xfrm>
          <a:prstGeom prst="rect">
            <a:avLst/>
          </a:prstGeom>
        </p:spPr>
        <p:txBody>
          <a:bodyPr vert="horz" lIns="0" tIns="0" rIns="0" bIns="0" rtlCol="0" anchor="t" anchorCtr="0">
            <a:noAutofit/>
          </a:bodyPr>
          <a:lstStyle>
            <a:lvl1pPr algn="l" defTabSz="914377" rtl="0" eaLnBrk="1" latinLnBrk="0" hangingPunct="1">
              <a:lnSpc>
                <a:spcPts val="3700"/>
              </a:lnSpc>
              <a:spcBef>
                <a:spcPct val="0"/>
              </a:spcBef>
              <a:buNone/>
              <a:defRPr sz="3000" kern="1200">
                <a:solidFill>
                  <a:schemeClr val="tx1"/>
                </a:solidFill>
                <a:latin typeface="+mj-lt"/>
                <a:ea typeface="+mj-ea"/>
                <a:cs typeface="+mj-cs"/>
              </a:defRPr>
            </a:lvl1pPr>
          </a:lstStyle>
          <a:p>
            <a:r>
              <a:rPr lang="en-GB" sz="3200" b="1" u="sng" dirty="0">
                <a:gradFill>
                  <a:gsLst>
                    <a:gs pos="8000">
                      <a:srgbClr val="00AACD">
                        <a:alpha val="90237"/>
                      </a:srgbClr>
                    </a:gs>
                    <a:gs pos="95000">
                      <a:srgbClr val="0569B9">
                        <a:alpha val="87700"/>
                        <a:lumMod val="88000"/>
                        <a:lumOff val="12000"/>
                      </a:srgbClr>
                    </a:gs>
                  </a:gsLst>
                  <a:lin ang="0" scaled="1"/>
                </a:gradFill>
              </a:rPr>
              <a:t>Performance Analysis</a:t>
            </a:r>
          </a:p>
        </p:txBody>
      </p:sp>
    </p:spTree>
    <p:extLst>
      <p:ext uri="{BB962C8B-B14F-4D97-AF65-F5344CB8AC3E}">
        <p14:creationId xmlns:p14="http://schemas.microsoft.com/office/powerpoint/2010/main" val="316413578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7C67AD4A-3437-47FC-85F5-BD25261B74CF}"/>
              </a:ext>
            </a:extLst>
          </p:cNvPr>
          <p:cNvSpPr>
            <a:spLocks noGrp="1"/>
          </p:cNvSpPr>
          <p:nvPr>
            <p:ph type="sldNum" sz="quarter" idx="4"/>
          </p:nvPr>
        </p:nvSpPr>
        <p:spPr>
          <a:xfrm>
            <a:off x="11466740" y="6511066"/>
            <a:ext cx="290100" cy="191861"/>
          </a:xfrm>
        </p:spPr>
        <p:txBody>
          <a:bodyPr/>
          <a:lstStyle/>
          <a:p>
            <a:fld id="{DDBE135E-2566-4748-853C-8A3B78F0FB00}" type="slidenum">
              <a:rPr lang="en-GB" smtClean="0"/>
              <a:t>29</a:t>
            </a:fld>
            <a:endParaRPr lang="en-GB"/>
          </a:p>
        </p:txBody>
      </p:sp>
      <p:sp>
        <p:nvSpPr>
          <p:cNvPr id="16" name="Title 1">
            <a:extLst>
              <a:ext uri="{FF2B5EF4-FFF2-40B4-BE49-F238E27FC236}">
                <a16:creationId xmlns:a16="http://schemas.microsoft.com/office/drawing/2014/main" id="{7EF14EC2-110F-C328-AA74-1D577B0072E4}"/>
              </a:ext>
            </a:extLst>
          </p:cNvPr>
          <p:cNvSpPr>
            <a:spLocks noGrp="1"/>
          </p:cNvSpPr>
          <p:nvPr>
            <p:ph type="title"/>
          </p:nvPr>
        </p:nvSpPr>
        <p:spPr>
          <a:xfrm>
            <a:off x="479426" y="388336"/>
            <a:ext cx="5148378" cy="1012975"/>
          </a:xfrm>
          <a:noFill/>
        </p:spPr>
        <p:txBody>
          <a:bodyPr/>
          <a:lstStyle/>
          <a:p>
            <a:r>
              <a:rPr lang="en-GB" b="1" dirty="0">
                <a:gradFill>
                  <a:gsLst>
                    <a:gs pos="100000">
                      <a:srgbClr val="00AACD">
                        <a:alpha val="90237"/>
                      </a:srgbClr>
                    </a:gs>
                    <a:gs pos="40000">
                      <a:srgbClr val="0569B9">
                        <a:alpha val="90158"/>
                      </a:srgbClr>
                    </a:gs>
                  </a:gsLst>
                  <a:lin ang="0" scaled="1"/>
                </a:gradFill>
              </a:rPr>
              <a:t>Evaluation</a:t>
            </a:r>
          </a:p>
        </p:txBody>
      </p:sp>
      <p:sp>
        <p:nvSpPr>
          <p:cNvPr id="11" name="Content Placeholder 2">
            <a:extLst>
              <a:ext uri="{FF2B5EF4-FFF2-40B4-BE49-F238E27FC236}">
                <a16:creationId xmlns:a16="http://schemas.microsoft.com/office/drawing/2014/main" id="{A2103A47-FDC1-EDC0-F7B7-4ACF57EA7B2B}"/>
              </a:ext>
            </a:extLst>
          </p:cNvPr>
          <p:cNvSpPr txBox="1">
            <a:spLocks/>
          </p:cNvSpPr>
          <p:nvPr/>
        </p:nvSpPr>
        <p:spPr>
          <a:xfrm>
            <a:off x="479426" y="2141277"/>
            <a:ext cx="2118631" cy="3840995"/>
          </a:xfrm>
          <a:prstGeom prst="rect">
            <a:avLst/>
          </a:prstGeom>
        </p:spPr>
        <p:txBody>
          <a:bodyPr vert="horz" lIns="0" tIns="0" rIns="0" bIns="0" rtlCol="0" anchor="b" anchorCtr="0">
            <a:noAutofit/>
          </a:bodyPr>
          <a:lstStyle>
            <a:lvl1pPr marL="0" indent="0" algn="l" defTabSz="914377" rtl="0" eaLnBrk="1" latinLnBrk="0" hangingPunct="1">
              <a:lnSpc>
                <a:spcPts val="2700"/>
              </a:lnSpc>
              <a:spcBef>
                <a:spcPts val="0"/>
              </a:spcBef>
              <a:buFont typeface="Arial" pitchFamily="34" charset="0"/>
              <a:buNone/>
              <a:defRPr sz="2400" kern="1200">
                <a:solidFill>
                  <a:srgbClr val="50555A"/>
                </a:solidFill>
                <a:latin typeface="+mn-lt"/>
                <a:ea typeface="+mn-ea"/>
                <a:cs typeface="+mn-cs"/>
              </a:defRPr>
            </a:lvl1pPr>
            <a:lvl2pPr marL="342900" indent="-342900" algn="l" defTabSz="914377" rtl="0" eaLnBrk="1" latinLnBrk="0" hangingPunct="1">
              <a:lnSpc>
                <a:spcPts val="2700"/>
              </a:lnSpc>
              <a:spcBef>
                <a:spcPts val="0"/>
              </a:spcBef>
              <a:buClr>
                <a:schemeClr val="tx2"/>
              </a:buClr>
              <a:buFont typeface="Source Sans Pro" panose="020B0503030403020204" pitchFamily="34" charset="0"/>
              <a:buChar char="—"/>
              <a:defRPr sz="2400" kern="1200">
                <a:solidFill>
                  <a:srgbClr val="50555A"/>
                </a:solidFill>
                <a:latin typeface="+mn-lt"/>
                <a:ea typeface="+mn-ea"/>
                <a:cs typeface="+mn-cs"/>
              </a:defRPr>
            </a:lvl2pPr>
            <a:lvl3pPr marL="914377" indent="0" algn="l" defTabSz="914377" rtl="0" eaLnBrk="1" latinLnBrk="0" hangingPunct="1">
              <a:spcBef>
                <a:spcPct val="20000"/>
              </a:spcBef>
              <a:buFont typeface="Arial" pitchFamily="34" charset="0"/>
              <a:buNone/>
              <a:defRPr sz="2400" kern="1200">
                <a:solidFill>
                  <a:srgbClr val="50555A"/>
                </a:solidFill>
                <a:latin typeface="+mn-lt"/>
                <a:ea typeface="+mn-ea"/>
                <a:cs typeface="+mn-cs"/>
              </a:defRPr>
            </a:lvl3pPr>
            <a:lvl4pPr marL="1371566" indent="0" algn="l" defTabSz="914377" rtl="0" eaLnBrk="1" latinLnBrk="0" hangingPunct="1">
              <a:spcBef>
                <a:spcPct val="20000"/>
              </a:spcBef>
              <a:buFont typeface="Arial" pitchFamily="34" charset="0"/>
              <a:buNone/>
              <a:defRPr sz="2400" kern="1200">
                <a:solidFill>
                  <a:srgbClr val="50555A"/>
                </a:solidFill>
                <a:latin typeface="+mn-lt"/>
                <a:ea typeface="+mn-ea"/>
                <a:cs typeface="+mn-cs"/>
              </a:defRPr>
            </a:lvl4pPr>
            <a:lvl5pPr marL="1828755" indent="0" algn="l" defTabSz="914377" rtl="0" eaLnBrk="1" latinLnBrk="0" hangingPunct="1">
              <a:spcBef>
                <a:spcPct val="20000"/>
              </a:spcBef>
              <a:buFont typeface="Arial" pitchFamily="34" charset="0"/>
              <a:buNone/>
              <a:defRPr sz="2400" kern="1200">
                <a:solidFill>
                  <a:srgbClr val="50555A"/>
                </a:solidFill>
                <a:latin typeface="+mn-lt"/>
                <a:ea typeface="+mn-ea"/>
                <a:cs typeface="+mn-cs"/>
              </a:defRPr>
            </a:lvl5pPr>
            <a:lvl6pPr marL="2514537"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14"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tLang="zh-CN" dirty="0">
                <a:gradFill>
                  <a:gsLst>
                    <a:gs pos="8000">
                      <a:srgbClr val="00AACD">
                        <a:alpha val="90237"/>
                      </a:srgbClr>
                    </a:gs>
                    <a:gs pos="95000">
                      <a:srgbClr val="0569B9">
                        <a:alpha val="87700"/>
                        <a:lumMod val="88000"/>
                        <a:lumOff val="12000"/>
                      </a:srgbClr>
                    </a:gs>
                  </a:gsLst>
                  <a:lin ang="0" scaled="1"/>
                </a:gradFill>
              </a:rPr>
              <a:t>In</a:t>
            </a:r>
            <a:r>
              <a:rPr lang="zh-CN" altLang="en-US" dirty="0">
                <a:gradFill>
                  <a:gsLst>
                    <a:gs pos="8000">
                      <a:srgbClr val="00AACD">
                        <a:alpha val="90237"/>
                      </a:srgbClr>
                    </a:gs>
                    <a:gs pos="95000">
                      <a:srgbClr val="0569B9">
                        <a:alpha val="87700"/>
                        <a:lumMod val="88000"/>
                        <a:lumOff val="12000"/>
                      </a:srgbClr>
                    </a:gs>
                  </a:gsLst>
                  <a:lin ang="0" scaled="1"/>
                </a:gradFill>
              </a:rPr>
              <a:t> </a:t>
            </a:r>
            <a:r>
              <a:rPr lang="en-US" altLang="zh-CN" dirty="0">
                <a:gradFill>
                  <a:gsLst>
                    <a:gs pos="8000">
                      <a:srgbClr val="00AACD">
                        <a:alpha val="90237"/>
                      </a:srgbClr>
                    </a:gs>
                    <a:gs pos="95000">
                      <a:srgbClr val="0569B9">
                        <a:alpha val="87700"/>
                        <a:lumMod val="88000"/>
                        <a:lumOff val="12000"/>
                      </a:srgbClr>
                    </a:gs>
                  </a:gsLst>
                  <a:lin ang="0" scaled="1"/>
                </a:gradFill>
              </a:rPr>
              <a:t>Basic</a:t>
            </a:r>
            <a:r>
              <a:rPr lang="zh-CN" altLang="en-US" dirty="0">
                <a:gradFill>
                  <a:gsLst>
                    <a:gs pos="8000">
                      <a:srgbClr val="00AACD">
                        <a:alpha val="90237"/>
                      </a:srgbClr>
                    </a:gs>
                    <a:gs pos="95000">
                      <a:srgbClr val="0569B9">
                        <a:alpha val="87700"/>
                        <a:lumMod val="88000"/>
                        <a:lumOff val="12000"/>
                      </a:srgbClr>
                    </a:gs>
                  </a:gsLst>
                  <a:lin ang="0" scaled="1"/>
                </a:gradFill>
              </a:rPr>
              <a:t> </a:t>
            </a:r>
            <a:r>
              <a:rPr lang="en-US" altLang="zh-CN" dirty="0">
                <a:gradFill>
                  <a:gsLst>
                    <a:gs pos="8000">
                      <a:srgbClr val="00AACD">
                        <a:alpha val="90237"/>
                      </a:srgbClr>
                    </a:gs>
                    <a:gs pos="95000">
                      <a:srgbClr val="0569B9">
                        <a:alpha val="87700"/>
                        <a:lumMod val="88000"/>
                        <a:lumOff val="12000"/>
                      </a:srgbClr>
                    </a:gs>
                  </a:gsLst>
                  <a:lin ang="0" scaled="1"/>
                </a:gradFill>
              </a:rPr>
              <a:t>Things,</a:t>
            </a:r>
            <a:r>
              <a:rPr lang="zh-CN" altLang="en-US" dirty="0">
                <a:gradFill>
                  <a:gsLst>
                    <a:gs pos="8000">
                      <a:srgbClr val="00AACD">
                        <a:alpha val="90237"/>
                      </a:srgbClr>
                    </a:gs>
                    <a:gs pos="95000">
                      <a:srgbClr val="0569B9">
                        <a:alpha val="87700"/>
                        <a:lumMod val="88000"/>
                        <a:lumOff val="12000"/>
                      </a:srgbClr>
                    </a:gs>
                  </a:gsLst>
                  <a:lin ang="0" scaled="1"/>
                </a:gradFill>
              </a:rPr>
              <a:t> </a:t>
            </a:r>
            <a:r>
              <a:rPr lang="en-US" altLang="zh-CN" dirty="0">
                <a:gradFill>
                  <a:gsLst>
                    <a:gs pos="8000">
                      <a:srgbClr val="00AACD">
                        <a:alpha val="90237"/>
                      </a:srgbClr>
                    </a:gs>
                    <a:gs pos="95000">
                      <a:srgbClr val="0569B9">
                        <a:alpha val="87700"/>
                        <a:lumMod val="88000"/>
                        <a:lumOff val="12000"/>
                      </a:srgbClr>
                    </a:gs>
                  </a:gsLst>
                  <a:lin ang="0" scaled="1"/>
                </a:gradFill>
              </a:rPr>
              <a:t>LLM</a:t>
            </a:r>
            <a:r>
              <a:rPr lang="zh-CN" altLang="en-US" dirty="0">
                <a:gradFill>
                  <a:gsLst>
                    <a:gs pos="8000">
                      <a:srgbClr val="00AACD">
                        <a:alpha val="90237"/>
                      </a:srgbClr>
                    </a:gs>
                    <a:gs pos="95000">
                      <a:srgbClr val="0569B9">
                        <a:alpha val="87700"/>
                        <a:lumMod val="88000"/>
                        <a:lumOff val="12000"/>
                      </a:srgbClr>
                    </a:gs>
                  </a:gsLst>
                  <a:lin ang="0" scaled="1"/>
                </a:gradFill>
              </a:rPr>
              <a:t> </a:t>
            </a:r>
            <a:r>
              <a:rPr lang="en-US" altLang="zh-CN" dirty="0">
                <a:gradFill>
                  <a:gsLst>
                    <a:gs pos="8000">
                      <a:srgbClr val="00AACD">
                        <a:alpha val="90237"/>
                      </a:srgbClr>
                    </a:gs>
                    <a:gs pos="95000">
                      <a:srgbClr val="0569B9">
                        <a:alpha val="87700"/>
                        <a:lumMod val="88000"/>
                        <a:lumOff val="12000"/>
                      </a:srgbClr>
                    </a:gs>
                  </a:gsLst>
                  <a:lin ang="0" scaled="1"/>
                </a:gradFill>
              </a:rPr>
              <a:t>extracted</a:t>
            </a:r>
            <a:r>
              <a:rPr lang="zh-CN" altLang="en-US" dirty="0">
                <a:gradFill>
                  <a:gsLst>
                    <a:gs pos="8000">
                      <a:srgbClr val="00AACD">
                        <a:alpha val="90237"/>
                      </a:srgbClr>
                    </a:gs>
                    <a:gs pos="95000">
                      <a:srgbClr val="0569B9">
                        <a:alpha val="87700"/>
                        <a:lumMod val="88000"/>
                        <a:lumOff val="12000"/>
                      </a:srgbClr>
                    </a:gs>
                  </a:gsLst>
                  <a:lin ang="0" scaled="1"/>
                </a:gradFill>
              </a:rPr>
              <a:t> </a:t>
            </a:r>
            <a:r>
              <a:rPr lang="en-US" altLang="zh-CN" dirty="0">
                <a:gradFill>
                  <a:gsLst>
                    <a:gs pos="8000">
                      <a:srgbClr val="00AACD">
                        <a:alpha val="90237"/>
                      </a:srgbClr>
                    </a:gs>
                    <a:gs pos="95000">
                      <a:srgbClr val="0569B9">
                        <a:alpha val="87700"/>
                        <a:lumMod val="88000"/>
                        <a:lumOff val="12000"/>
                      </a:srgbClr>
                    </a:gs>
                  </a:gsLst>
                  <a:lin ang="0" scaled="1"/>
                </a:gradFill>
              </a:rPr>
              <a:t>all</a:t>
            </a:r>
            <a:r>
              <a:rPr lang="zh-CN" altLang="en-US" dirty="0">
                <a:gradFill>
                  <a:gsLst>
                    <a:gs pos="8000">
                      <a:srgbClr val="00AACD">
                        <a:alpha val="90237"/>
                      </a:srgbClr>
                    </a:gs>
                    <a:gs pos="95000">
                      <a:srgbClr val="0569B9">
                        <a:alpha val="87700"/>
                        <a:lumMod val="88000"/>
                        <a:lumOff val="12000"/>
                      </a:srgbClr>
                    </a:gs>
                  </a:gsLst>
                  <a:lin ang="0" scaled="1"/>
                </a:gradFill>
              </a:rPr>
              <a:t> </a:t>
            </a:r>
            <a:r>
              <a:rPr lang="en-US" altLang="zh-CN" dirty="0">
                <a:gradFill>
                  <a:gsLst>
                    <a:gs pos="8000">
                      <a:srgbClr val="00AACD">
                        <a:alpha val="90237"/>
                      </a:srgbClr>
                    </a:gs>
                    <a:gs pos="95000">
                      <a:srgbClr val="0569B9">
                        <a:alpha val="87700"/>
                        <a:lumMod val="88000"/>
                        <a:lumOff val="12000"/>
                      </a:srgbClr>
                    </a:gs>
                  </a:gsLst>
                  <a:lin ang="0" scaled="1"/>
                </a:gradFill>
              </a:rPr>
              <a:t>the</a:t>
            </a:r>
            <a:r>
              <a:rPr lang="zh-CN" altLang="en-US" dirty="0">
                <a:gradFill>
                  <a:gsLst>
                    <a:gs pos="8000">
                      <a:srgbClr val="00AACD">
                        <a:alpha val="90237"/>
                      </a:srgbClr>
                    </a:gs>
                    <a:gs pos="95000">
                      <a:srgbClr val="0569B9">
                        <a:alpha val="87700"/>
                        <a:lumMod val="88000"/>
                        <a:lumOff val="12000"/>
                      </a:srgbClr>
                    </a:gs>
                  </a:gsLst>
                  <a:lin ang="0" scaled="1"/>
                </a:gradFill>
              </a:rPr>
              <a:t> </a:t>
            </a:r>
            <a:r>
              <a:rPr lang="en-US" altLang="zh-CN" dirty="0">
                <a:gradFill>
                  <a:gsLst>
                    <a:gs pos="8000">
                      <a:srgbClr val="00AACD">
                        <a:alpha val="90237"/>
                      </a:srgbClr>
                    </a:gs>
                    <a:gs pos="95000">
                      <a:srgbClr val="0569B9">
                        <a:alpha val="87700"/>
                        <a:lumMod val="88000"/>
                        <a:lumOff val="12000"/>
                      </a:srgbClr>
                    </a:gs>
                  </a:gsLst>
                  <a:lin ang="0" scaled="1"/>
                </a:gradFill>
              </a:rPr>
              <a:t>basic</a:t>
            </a:r>
            <a:r>
              <a:rPr lang="zh-CN" altLang="en-US" dirty="0">
                <a:gradFill>
                  <a:gsLst>
                    <a:gs pos="8000">
                      <a:srgbClr val="00AACD">
                        <a:alpha val="90237"/>
                      </a:srgbClr>
                    </a:gs>
                    <a:gs pos="95000">
                      <a:srgbClr val="0569B9">
                        <a:alpha val="87700"/>
                        <a:lumMod val="88000"/>
                        <a:lumOff val="12000"/>
                      </a:srgbClr>
                    </a:gs>
                  </a:gsLst>
                  <a:lin ang="0" scaled="1"/>
                </a:gradFill>
              </a:rPr>
              <a:t> </a:t>
            </a:r>
            <a:r>
              <a:rPr lang="en-US" altLang="zh-CN" dirty="0">
                <a:gradFill>
                  <a:gsLst>
                    <a:gs pos="8000">
                      <a:srgbClr val="00AACD">
                        <a:alpha val="90237"/>
                      </a:srgbClr>
                    </a:gs>
                    <a:gs pos="95000">
                      <a:srgbClr val="0569B9">
                        <a:alpha val="87700"/>
                        <a:lumMod val="88000"/>
                        <a:lumOff val="12000"/>
                      </a:srgbClr>
                    </a:gs>
                  </a:gsLst>
                  <a:lin ang="0" scaled="1"/>
                </a:gradFill>
              </a:rPr>
              <a:t>thing</a:t>
            </a:r>
            <a:r>
              <a:rPr lang="zh-CN" altLang="en-US" dirty="0">
                <a:gradFill>
                  <a:gsLst>
                    <a:gs pos="8000">
                      <a:srgbClr val="00AACD">
                        <a:alpha val="90237"/>
                      </a:srgbClr>
                    </a:gs>
                    <a:gs pos="95000">
                      <a:srgbClr val="0569B9">
                        <a:alpha val="87700"/>
                        <a:lumMod val="88000"/>
                        <a:lumOff val="12000"/>
                      </a:srgbClr>
                    </a:gs>
                  </a:gsLst>
                  <a:lin ang="0" scaled="1"/>
                </a:gradFill>
              </a:rPr>
              <a:t> </a:t>
            </a:r>
            <a:r>
              <a:rPr lang="en-US" altLang="zh-CN" dirty="0">
                <a:gradFill>
                  <a:gsLst>
                    <a:gs pos="8000">
                      <a:srgbClr val="00AACD">
                        <a:alpha val="90237"/>
                      </a:srgbClr>
                    </a:gs>
                    <a:gs pos="95000">
                      <a:srgbClr val="0569B9">
                        <a:alpha val="87700"/>
                        <a:lumMod val="88000"/>
                        <a:lumOff val="12000"/>
                      </a:srgbClr>
                    </a:gs>
                  </a:gsLst>
                  <a:lin ang="0" scaled="1"/>
                </a:gradFill>
              </a:rPr>
              <a:t>successfully.</a:t>
            </a:r>
            <a:r>
              <a:rPr lang="zh-CN" altLang="en-US" dirty="0">
                <a:gradFill>
                  <a:gsLst>
                    <a:gs pos="8000">
                      <a:srgbClr val="00AACD">
                        <a:alpha val="90237"/>
                      </a:srgbClr>
                    </a:gs>
                    <a:gs pos="95000">
                      <a:srgbClr val="0569B9">
                        <a:alpha val="87700"/>
                        <a:lumMod val="88000"/>
                        <a:lumOff val="12000"/>
                      </a:srgbClr>
                    </a:gs>
                  </a:gsLst>
                  <a:lin ang="0" scaled="1"/>
                </a:gradFill>
              </a:rPr>
              <a:t> </a:t>
            </a:r>
            <a:r>
              <a:rPr lang="en-US" altLang="zh-CN" dirty="0">
                <a:gradFill>
                  <a:gsLst>
                    <a:gs pos="8000">
                      <a:srgbClr val="00AACD">
                        <a:alpha val="90237"/>
                      </a:srgbClr>
                    </a:gs>
                    <a:gs pos="95000">
                      <a:srgbClr val="0569B9">
                        <a:alpha val="87700"/>
                        <a:lumMod val="88000"/>
                        <a:lumOff val="12000"/>
                      </a:srgbClr>
                    </a:gs>
                  </a:gsLst>
                  <a:lin ang="0" scaled="1"/>
                </a:gradFill>
              </a:rPr>
              <a:t>Except</a:t>
            </a:r>
            <a:r>
              <a:rPr lang="zh-CN" altLang="en-US" dirty="0">
                <a:gradFill>
                  <a:gsLst>
                    <a:gs pos="8000">
                      <a:srgbClr val="00AACD">
                        <a:alpha val="90237"/>
                      </a:srgbClr>
                    </a:gs>
                    <a:gs pos="95000">
                      <a:srgbClr val="0569B9">
                        <a:alpha val="87700"/>
                        <a:lumMod val="88000"/>
                        <a:lumOff val="12000"/>
                      </a:srgbClr>
                    </a:gs>
                  </a:gsLst>
                  <a:lin ang="0" scaled="1"/>
                </a:gradFill>
              </a:rPr>
              <a:t> </a:t>
            </a:r>
            <a:r>
              <a:rPr lang="en-US" altLang="zh-CN" dirty="0">
                <a:gradFill>
                  <a:gsLst>
                    <a:gs pos="8000">
                      <a:srgbClr val="00AACD">
                        <a:alpha val="90237"/>
                      </a:srgbClr>
                    </a:gs>
                    <a:gs pos="95000">
                      <a:srgbClr val="0569B9">
                        <a:alpha val="87700"/>
                        <a:lumMod val="88000"/>
                        <a:lumOff val="12000"/>
                      </a:srgbClr>
                    </a:gs>
                  </a:gsLst>
                  <a:lin ang="0" scaled="1"/>
                </a:gradFill>
              </a:rPr>
              <a:t>the</a:t>
            </a:r>
            <a:r>
              <a:rPr lang="zh-CN" altLang="en-US" dirty="0">
                <a:gradFill>
                  <a:gsLst>
                    <a:gs pos="8000">
                      <a:srgbClr val="00AACD">
                        <a:alpha val="90237"/>
                      </a:srgbClr>
                    </a:gs>
                    <a:gs pos="95000">
                      <a:srgbClr val="0569B9">
                        <a:alpha val="87700"/>
                        <a:lumMod val="88000"/>
                        <a:lumOff val="12000"/>
                      </a:srgbClr>
                    </a:gs>
                  </a:gsLst>
                  <a:lin ang="0" scaled="1"/>
                </a:gradFill>
              </a:rPr>
              <a:t> </a:t>
            </a:r>
            <a:r>
              <a:rPr lang="en-US" altLang="zh-CN" dirty="0">
                <a:gradFill>
                  <a:gsLst>
                    <a:gs pos="8000">
                      <a:srgbClr val="00AACD">
                        <a:alpha val="90237"/>
                      </a:srgbClr>
                    </a:gs>
                    <a:gs pos="95000">
                      <a:srgbClr val="0569B9">
                        <a:alpha val="87700"/>
                        <a:lumMod val="88000"/>
                        <a:lumOff val="12000"/>
                      </a:srgbClr>
                    </a:gs>
                  </a:gsLst>
                  <a:lin ang="0" scaled="1"/>
                </a:gradFill>
              </a:rPr>
              <a:t>Report</a:t>
            </a:r>
            <a:r>
              <a:rPr lang="zh-CN" altLang="en-US" dirty="0">
                <a:gradFill>
                  <a:gsLst>
                    <a:gs pos="8000">
                      <a:srgbClr val="00AACD">
                        <a:alpha val="90237"/>
                      </a:srgbClr>
                    </a:gs>
                    <a:gs pos="95000">
                      <a:srgbClr val="0569B9">
                        <a:alpha val="87700"/>
                        <a:lumMod val="88000"/>
                        <a:lumOff val="12000"/>
                      </a:srgbClr>
                    </a:gs>
                  </a:gsLst>
                  <a:lin ang="0" scaled="1"/>
                </a:gradFill>
              </a:rPr>
              <a:t> </a:t>
            </a:r>
            <a:r>
              <a:rPr lang="en-US" altLang="zh-CN" dirty="0">
                <a:gradFill>
                  <a:gsLst>
                    <a:gs pos="8000">
                      <a:srgbClr val="00AACD">
                        <a:alpha val="90237"/>
                      </a:srgbClr>
                    </a:gs>
                    <a:gs pos="95000">
                      <a:srgbClr val="0569B9">
                        <a:alpha val="87700"/>
                        <a:lumMod val="88000"/>
                        <a:lumOff val="12000"/>
                      </a:srgbClr>
                    </a:gs>
                  </a:gsLst>
                  <a:lin ang="0" scaled="1"/>
                </a:gradFill>
              </a:rPr>
              <a:t>Date.</a:t>
            </a:r>
            <a:r>
              <a:rPr lang="zh-CN" altLang="en-US" dirty="0">
                <a:gradFill>
                  <a:gsLst>
                    <a:gs pos="8000">
                      <a:srgbClr val="00AACD">
                        <a:alpha val="90237"/>
                      </a:srgbClr>
                    </a:gs>
                    <a:gs pos="95000">
                      <a:srgbClr val="0569B9">
                        <a:alpha val="87700"/>
                        <a:lumMod val="88000"/>
                        <a:lumOff val="12000"/>
                      </a:srgbClr>
                    </a:gs>
                  </a:gsLst>
                  <a:lin ang="0" scaled="1"/>
                </a:gradFill>
              </a:rPr>
              <a:t> </a:t>
            </a:r>
            <a:r>
              <a:rPr lang="en-US" altLang="zh-CN" dirty="0">
                <a:gradFill>
                  <a:gsLst>
                    <a:gs pos="8000">
                      <a:srgbClr val="00AACD">
                        <a:alpha val="90237"/>
                      </a:srgbClr>
                    </a:gs>
                    <a:gs pos="95000">
                      <a:srgbClr val="0569B9">
                        <a:alpha val="87700"/>
                        <a:lumMod val="88000"/>
                        <a:lumOff val="12000"/>
                      </a:srgbClr>
                    </a:gs>
                  </a:gsLst>
                  <a:lin ang="0" scaled="1"/>
                </a:gradFill>
              </a:rPr>
              <a:t>This</a:t>
            </a:r>
            <a:r>
              <a:rPr lang="zh-CN" altLang="en-US" dirty="0">
                <a:gradFill>
                  <a:gsLst>
                    <a:gs pos="8000">
                      <a:srgbClr val="00AACD">
                        <a:alpha val="90237"/>
                      </a:srgbClr>
                    </a:gs>
                    <a:gs pos="95000">
                      <a:srgbClr val="0569B9">
                        <a:alpha val="87700"/>
                        <a:lumMod val="88000"/>
                        <a:lumOff val="12000"/>
                      </a:srgbClr>
                    </a:gs>
                  </a:gsLst>
                  <a:lin ang="0" scaled="1"/>
                </a:gradFill>
              </a:rPr>
              <a:t> </a:t>
            </a:r>
            <a:r>
              <a:rPr lang="en-US" altLang="zh-CN" dirty="0">
                <a:gradFill>
                  <a:gsLst>
                    <a:gs pos="8000">
                      <a:srgbClr val="00AACD">
                        <a:alpha val="90237"/>
                      </a:srgbClr>
                    </a:gs>
                    <a:gs pos="95000">
                      <a:srgbClr val="0569B9">
                        <a:alpha val="87700"/>
                        <a:lumMod val="88000"/>
                        <a:lumOff val="12000"/>
                      </a:srgbClr>
                    </a:gs>
                  </a:gsLst>
                  <a:lin ang="0" scaled="1"/>
                </a:gradFill>
              </a:rPr>
              <a:t>may</a:t>
            </a:r>
            <a:r>
              <a:rPr lang="zh-CN" altLang="en-US" dirty="0">
                <a:gradFill>
                  <a:gsLst>
                    <a:gs pos="8000">
                      <a:srgbClr val="00AACD">
                        <a:alpha val="90237"/>
                      </a:srgbClr>
                    </a:gs>
                    <a:gs pos="95000">
                      <a:srgbClr val="0569B9">
                        <a:alpha val="87700"/>
                        <a:lumMod val="88000"/>
                        <a:lumOff val="12000"/>
                      </a:srgbClr>
                    </a:gs>
                  </a:gsLst>
                  <a:lin ang="0" scaled="1"/>
                </a:gradFill>
              </a:rPr>
              <a:t> </a:t>
            </a:r>
            <a:r>
              <a:rPr lang="en-US" altLang="zh-CN" dirty="0">
                <a:gradFill>
                  <a:gsLst>
                    <a:gs pos="8000">
                      <a:srgbClr val="00AACD">
                        <a:alpha val="90237"/>
                      </a:srgbClr>
                    </a:gs>
                    <a:gs pos="95000">
                      <a:srgbClr val="0569B9">
                        <a:alpha val="87700"/>
                        <a:lumMod val="88000"/>
                        <a:lumOff val="12000"/>
                      </a:srgbClr>
                    </a:gs>
                  </a:gsLst>
                  <a:lin ang="0" scaled="1"/>
                </a:gradFill>
              </a:rPr>
              <a:t>because</a:t>
            </a:r>
            <a:r>
              <a:rPr lang="zh-CN" altLang="en-US" dirty="0">
                <a:gradFill>
                  <a:gsLst>
                    <a:gs pos="8000">
                      <a:srgbClr val="00AACD">
                        <a:alpha val="90237"/>
                      </a:srgbClr>
                    </a:gs>
                    <a:gs pos="95000">
                      <a:srgbClr val="0569B9">
                        <a:alpha val="87700"/>
                        <a:lumMod val="88000"/>
                        <a:lumOff val="12000"/>
                      </a:srgbClr>
                    </a:gs>
                  </a:gsLst>
                  <a:lin ang="0" scaled="1"/>
                </a:gradFill>
              </a:rPr>
              <a:t> </a:t>
            </a:r>
            <a:r>
              <a:rPr lang="en-US" altLang="zh-CN" dirty="0">
                <a:gradFill>
                  <a:gsLst>
                    <a:gs pos="8000">
                      <a:srgbClr val="00AACD">
                        <a:alpha val="90237"/>
                      </a:srgbClr>
                    </a:gs>
                    <a:gs pos="95000">
                      <a:srgbClr val="0569B9">
                        <a:alpha val="87700"/>
                        <a:lumMod val="88000"/>
                        <a:lumOff val="12000"/>
                      </a:srgbClr>
                    </a:gs>
                  </a:gsLst>
                  <a:lin ang="0" scaled="1"/>
                </a:gradFill>
              </a:rPr>
              <a:t>they</a:t>
            </a:r>
            <a:r>
              <a:rPr lang="zh-CN" altLang="en-US" dirty="0">
                <a:gradFill>
                  <a:gsLst>
                    <a:gs pos="8000">
                      <a:srgbClr val="00AACD">
                        <a:alpha val="90237"/>
                      </a:srgbClr>
                    </a:gs>
                    <a:gs pos="95000">
                      <a:srgbClr val="0569B9">
                        <a:alpha val="87700"/>
                        <a:lumMod val="88000"/>
                        <a:lumOff val="12000"/>
                      </a:srgbClr>
                    </a:gs>
                  </a:gsLst>
                  <a:lin ang="0" scaled="1"/>
                </a:gradFill>
              </a:rPr>
              <a:t> </a:t>
            </a:r>
            <a:r>
              <a:rPr lang="en-US" altLang="zh-CN" dirty="0">
                <a:gradFill>
                  <a:gsLst>
                    <a:gs pos="8000">
                      <a:srgbClr val="00AACD">
                        <a:alpha val="90237"/>
                      </a:srgbClr>
                    </a:gs>
                    <a:gs pos="95000">
                      <a:srgbClr val="0569B9">
                        <a:alpha val="87700"/>
                        <a:lumMod val="88000"/>
                        <a:lumOff val="12000"/>
                      </a:srgbClr>
                    </a:gs>
                  </a:gsLst>
                  <a:lin ang="0" scaled="1"/>
                </a:gradFill>
              </a:rPr>
              <a:t>don’t</a:t>
            </a:r>
            <a:r>
              <a:rPr lang="zh-CN" altLang="en-US" dirty="0">
                <a:gradFill>
                  <a:gsLst>
                    <a:gs pos="8000">
                      <a:srgbClr val="00AACD">
                        <a:alpha val="90237"/>
                      </a:srgbClr>
                    </a:gs>
                    <a:gs pos="95000">
                      <a:srgbClr val="0569B9">
                        <a:alpha val="87700"/>
                        <a:lumMod val="88000"/>
                        <a:lumOff val="12000"/>
                      </a:srgbClr>
                    </a:gs>
                  </a:gsLst>
                  <a:lin ang="0" scaled="1"/>
                </a:gradFill>
              </a:rPr>
              <a:t> </a:t>
            </a:r>
            <a:r>
              <a:rPr lang="en-US" altLang="zh-CN" dirty="0">
                <a:gradFill>
                  <a:gsLst>
                    <a:gs pos="8000">
                      <a:srgbClr val="00AACD">
                        <a:alpha val="90237"/>
                      </a:srgbClr>
                    </a:gs>
                    <a:gs pos="95000">
                      <a:srgbClr val="0569B9">
                        <a:alpha val="87700"/>
                        <a:lumMod val="88000"/>
                        <a:lumOff val="12000"/>
                      </a:srgbClr>
                    </a:gs>
                  </a:gsLst>
                  <a:lin ang="0" scaled="1"/>
                </a:gradFill>
              </a:rPr>
              <a:t>have</a:t>
            </a:r>
            <a:r>
              <a:rPr lang="zh-CN" altLang="en-US" dirty="0">
                <a:gradFill>
                  <a:gsLst>
                    <a:gs pos="8000">
                      <a:srgbClr val="00AACD">
                        <a:alpha val="90237"/>
                      </a:srgbClr>
                    </a:gs>
                    <a:gs pos="95000">
                      <a:srgbClr val="0569B9">
                        <a:alpha val="87700"/>
                        <a:lumMod val="88000"/>
                        <a:lumOff val="12000"/>
                      </a:srgbClr>
                    </a:gs>
                  </a:gsLst>
                  <a:lin ang="0" scaled="1"/>
                </a:gradFill>
              </a:rPr>
              <a:t> </a:t>
            </a:r>
            <a:r>
              <a:rPr lang="en-US" altLang="zh-CN" dirty="0">
                <a:gradFill>
                  <a:gsLst>
                    <a:gs pos="8000">
                      <a:srgbClr val="00AACD">
                        <a:alpha val="90237"/>
                      </a:srgbClr>
                    </a:gs>
                    <a:gs pos="95000">
                      <a:srgbClr val="0569B9">
                        <a:alpha val="87700"/>
                        <a:lumMod val="88000"/>
                        <a:lumOff val="12000"/>
                      </a:srgbClr>
                    </a:gs>
                  </a:gsLst>
                  <a:lin ang="0" scaled="1"/>
                </a:gradFill>
              </a:rPr>
              <a:t>access</a:t>
            </a:r>
            <a:r>
              <a:rPr lang="zh-CN" altLang="en-US" dirty="0">
                <a:gradFill>
                  <a:gsLst>
                    <a:gs pos="8000">
                      <a:srgbClr val="00AACD">
                        <a:alpha val="90237"/>
                      </a:srgbClr>
                    </a:gs>
                    <a:gs pos="95000">
                      <a:srgbClr val="0569B9">
                        <a:alpha val="87700"/>
                        <a:lumMod val="88000"/>
                        <a:lumOff val="12000"/>
                      </a:srgbClr>
                    </a:gs>
                  </a:gsLst>
                  <a:lin ang="0" scaled="1"/>
                </a:gradFill>
              </a:rPr>
              <a:t> </a:t>
            </a:r>
            <a:r>
              <a:rPr lang="en-US" altLang="zh-CN" dirty="0">
                <a:gradFill>
                  <a:gsLst>
                    <a:gs pos="8000">
                      <a:srgbClr val="00AACD">
                        <a:alpha val="90237"/>
                      </a:srgbClr>
                    </a:gs>
                    <a:gs pos="95000">
                      <a:srgbClr val="0569B9">
                        <a:alpha val="87700"/>
                        <a:lumMod val="88000"/>
                        <a:lumOff val="12000"/>
                      </a:srgbClr>
                    </a:gs>
                  </a:gsLst>
                  <a:lin ang="0" scaled="1"/>
                </a:gradFill>
              </a:rPr>
              <a:t>to</a:t>
            </a:r>
            <a:r>
              <a:rPr lang="zh-CN" altLang="en-US" dirty="0">
                <a:gradFill>
                  <a:gsLst>
                    <a:gs pos="8000">
                      <a:srgbClr val="00AACD">
                        <a:alpha val="90237"/>
                      </a:srgbClr>
                    </a:gs>
                    <a:gs pos="95000">
                      <a:srgbClr val="0569B9">
                        <a:alpha val="87700"/>
                        <a:lumMod val="88000"/>
                        <a:lumOff val="12000"/>
                      </a:srgbClr>
                    </a:gs>
                  </a:gsLst>
                  <a:lin ang="0" scaled="1"/>
                </a:gradFill>
              </a:rPr>
              <a:t> </a:t>
            </a:r>
            <a:r>
              <a:rPr lang="en-US" altLang="zh-CN" dirty="0">
                <a:gradFill>
                  <a:gsLst>
                    <a:gs pos="8000">
                      <a:srgbClr val="00AACD">
                        <a:alpha val="90237"/>
                      </a:srgbClr>
                    </a:gs>
                    <a:gs pos="95000">
                      <a:srgbClr val="0569B9">
                        <a:alpha val="87700"/>
                        <a:lumMod val="88000"/>
                        <a:lumOff val="12000"/>
                      </a:srgbClr>
                    </a:gs>
                  </a:gsLst>
                  <a:lin ang="0" scaled="1"/>
                </a:gradFill>
              </a:rPr>
              <a:t>the</a:t>
            </a:r>
            <a:r>
              <a:rPr lang="zh-CN" altLang="en-US" dirty="0">
                <a:gradFill>
                  <a:gsLst>
                    <a:gs pos="8000">
                      <a:srgbClr val="00AACD">
                        <a:alpha val="90237"/>
                      </a:srgbClr>
                    </a:gs>
                    <a:gs pos="95000">
                      <a:srgbClr val="0569B9">
                        <a:alpha val="87700"/>
                        <a:lumMod val="88000"/>
                        <a:lumOff val="12000"/>
                      </a:srgbClr>
                    </a:gs>
                  </a:gsLst>
                  <a:lin ang="0" scaled="1"/>
                </a:gradFill>
              </a:rPr>
              <a:t> </a:t>
            </a:r>
            <a:r>
              <a:rPr lang="en-US" altLang="zh-CN" dirty="0">
                <a:gradFill>
                  <a:gsLst>
                    <a:gs pos="8000">
                      <a:srgbClr val="00AACD">
                        <a:alpha val="90237"/>
                      </a:srgbClr>
                    </a:gs>
                    <a:gs pos="95000">
                      <a:srgbClr val="0569B9">
                        <a:alpha val="87700"/>
                        <a:lumMod val="88000"/>
                        <a:lumOff val="12000"/>
                      </a:srgbClr>
                    </a:gs>
                  </a:gsLst>
                  <a:lin ang="0" scaled="1"/>
                </a:gradFill>
              </a:rPr>
              <a:t>webpage</a:t>
            </a:r>
            <a:r>
              <a:rPr lang="en-GB" dirty="0">
                <a:gradFill>
                  <a:gsLst>
                    <a:gs pos="8000">
                      <a:srgbClr val="00AACD">
                        <a:alpha val="90237"/>
                      </a:srgbClr>
                    </a:gs>
                    <a:gs pos="95000">
                      <a:srgbClr val="0569B9">
                        <a:alpha val="87700"/>
                        <a:lumMod val="88000"/>
                        <a:lumOff val="12000"/>
                      </a:srgbClr>
                    </a:gs>
                  </a:gsLst>
                  <a:lin ang="0" scaled="1"/>
                </a:gradFill>
              </a:rPr>
              <a:t> </a:t>
            </a:r>
            <a:endParaRPr lang="en-GB" dirty="0"/>
          </a:p>
        </p:txBody>
      </p:sp>
      <p:pic>
        <p:nvPicPr>
          <p:cNvPr id="5" name="Picture 4">
            <a:extLst>
              <a:ext uri="{FF2B5EF4-FFF2-40B4-BE49-F238E27FC236}">
                <a16:creationId xmlns:a16="http://schemas.microsoft.com/office/drawing/2014/main" id="{9E0046C1-1DC5-7C74-9D6A-46EF09F6DF2D}"/>
              </a:ext>
            </a:extLst>
          </p:cNvPr>
          <p:cNvPicPr>
            <a:picLocks noChangeAspect="1"/>
          </p:cNvPicPr>
          <p:nvPr/>
        </p:nvPicPr>
        <p:blipFill>
          <a:blip r:embed="rId3"/>
          <a:stretch>
            <a:fillRect/>
          </a:stretch>
        </p:blipFill>
        <p:spPr>
          <a:xfrm>
            <a:off x="2789316" y="-1"/>
            <a:ext cx="14930782" cy="11198087"/>
          </a:xfrm>
          <a:prstGeom prst="rect">
            <a:avLst/>
          </a:prstGeom>
        </p:spPr>
      </p:pic>
      <p:sp>
        <p:nvSpPr>
          <p:cNvPr id="6" name="Title 3">
            <a:extLst>
              <a:ext uri="{FF2B5EF4-FFF2-40B4-BE49-F238E27FC236}">
                <a16:creationId xmlns:a16="http://schemas.microsoft.com/office/drawing/2014/main" id="{7ED8EB77-0500-9042-B3A9-9824499AB9EF}"/>
              </a:ext>
            </a:extLst>
          </p:cNvPr>
          <p:cNvSpPr txBox="1">
            <a:spLocks/>
          </p:cNvSpPr>
          <p:nvPr/>
        </p:nvSpPr>
        <p:spPr>
          <a:xfrm>
            <a:off x="479426" y="894823"/>
            <a:ext cx="2985260" cy="467830"/>
          </a:xfrm>
          <a:prstGeom prst="rect">
            <a:avLst/>
          </a:prstGeom>
        </p:spPr>
        <p:txBody>
          <a:bodyPr vert="horz" lIns="0" tIns="0" rIns="0" bIns="0" rtlCol="0" anchor="t" anchorCtr="0">
            <a:noAutofit/>
          </a:bodyPr>
          <a:lstStyle>
            <a:lvl1pPr algn="l" defTabSz="914377" rtl="0" eaLnBrk="1" latinLnBrk="0" hangingPunct="1">
              <a:lnSpc>
                <a:spcPts val="3700"/>
              </a:lnSpc>
              <a:spcBef>
                <a:spcPct val="0"/>
              </a:spcBef>
              <a:buNone/>
              <a:defRPr sz="3000" kern="1200">
                <a:solidFill>
                  <a:schemeClr val="tx1"/>
                </a:solidFill>
                <a:latin typeface="+mj-lt"/>
                <a:ea typeface="+mj-ea"/>
                <a:cs typeface="+mj-cs"/>
              </a:defRPr>
            </a:lvl1pPr>
          </a:lstStyle>
          <a:p>
            <a:r>
              <a:rPr lang="en-GB" sz="3200" b="1" u="sng" dirty="0">
                <a:gradFill>
                  <a:gsLst>
                    <a:gs pos="8000">
                      <a:srgbClr val="00AACD">
                        <a:alpha val="90237"/>
                      </a:srgbClr>
                    </a:gs>
                    <a:gs pos="95000">
                      <a:srgbClr val="0569B9">
                        <a:alpha val="87700"/>
                        <a:lumMod val="88000"/>
                        <a:lumOff val="12000"/>
                      </a:srgbClr>
                    </a:gs>
                  </a:gsLst>
                  <a:lin ang="0" scaled="1"/>
                </a:gradFill>
              </a:rPr>
              <a:t>Performance Analysis</a:t>
            </a:r>
          </a:p>
        </p:txBody>
      </p:sp>
      <p:sp>
        <p:nvSpPr>
          <p:cNvPr id="2" name="Rectangle 1">
            <a:extLst>
              <a:ext uri="{FF2B5EF4-FFF2-40B4-BE49-F238E27FC236}">
                <a16:creationId xmlns:a16="http://schemas.microsoft.com/office/drawing/2014/main" id="{F5E430E1-440B-56EB-8BB4-88EEBAD328F9}"/>
              </a:ext>
            </a:extLst>
          </p:cNvPr>
          <p:cNvSpPr/>
          <p:nvPr/>
        </p:nvSpPr>
        <p:spPr>
          <a:xfrm>
            <a:off x="4258689" y="3283150"/>
            <a:ext cx="4288962" cy="778625"/>
          </a:xfrm>
          <a:prstGeom prst="rect">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417BEDFD-2B42-FA41-D333-BA9412B8C624}"/>
              </a:ext>
            </a:extLst>
          </p:cNvPr>
          <p:cNvSpPr/>
          <p:nvPr/>
        </p:nvSpPr>
        <p:spPr>
          <a:xfrm>
            <a:off x="3483323" y="1116743"/>
            <a:ext cx="6630736" cy="672905"/>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785971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EE6E3AB-F0FA-4951-A58E-8DCF2B729A07}"/>
              </a:ext>
            </a:extLst>
          </p:cNvPr>
          <p:cNvSpPr>
            <a:spLocks noGrp="1"/>
          </p:cNvSpPr>
          <p:nvPr>
            <p:ph type="body" sz="quarter" idx="13"/>
          </p:nvPr>
        </p:nvSpPr>
        <p:spPr>
          <a:xfrm>
            <a:off x="1241578" y="1804829"/>
            <a:ext cx="9708844" cy="2808726"/>
          </a:xfrm>
        </p:spPr>
        <p:txBody>
          <a:bodyPr/>
          <a:lstStyle/>
          <a:p>
            <a:r>
              <a:rPr lang="en-IE" dirty="0"/>
              <a:t>Ontologies provide a formal representation of knowledge and the relationships between concepts of a domain. They are used in the requirements specification to guide formal and unambiguous specification of the requirements, particularly in expressing concepts, relations and business rules of domain model with varying degrees of formalization and precision</a:t>
            </a:r>
            <a:r>
              <a:rPr lang="en-IE" baseline="30000" dirty="0"/>
              <a:t>[</a:t>
            </a:r>
            <a:r>
              <a:rPr lang="en-US" altLang="zh-CN" baseline="30000" dirty="0"/>
              <a:t>4</a:t>
            </a:r>
            <a:r>
              <a:rPr lang="en-IE" baseline="30000" dirty="0"/>
              <a:t>][</a:t>
            </a:r>
            <a:r>
              <a:rPr lang="en-US" altLang="zh-CN" baseline="30000" dirty="0"/>
              <a:t>5</a:t>
            </a:r>
            <a:r>
              <a:rPr lang="en-IE" baseline="30000" dirty="0"/>
              <a:t>]</a:t>
            </a:r>
            <a:endParaRPr lang="en-GB" baseline="30000" dirty="0"/>
          </a:p>
        </p:txBody>
      </p:sp>
      <p:sp>
        <p:nvSpPr>
          <p:cNvPr id="3" name="Slide Number Placeholder 2">
            <a:extLst>
              <a:ext uri="{FF2B5EF4-FFF2-40B4-BE49-F238E27FC236}">
                <a16:creationId xmlns:a16="http://schemas.microsoft.com/office/drawing/2014/main" id="{E54AA1E1-92DE-4476-B385-D780D3699AB4}"/>
              </a:ext>
            </a:extLst>
          </p:cNvPr>
          <p:cNvSpPr>
            <a:spLocks noGrp="1"/>
          </p:cNvSpPr>
          <p:nvPr>
            <p:ph type="sldNum" sz="quarter" idx="12"/>
          </p:nvPr>
        </p:nvSpPr>
        <p:spPr>
          <a:xfrm>
            <a:off x="11466740" y="6513485"/>
            <a:ext cx="290100" cy="191861"/>
          </a:xfrm>
        </p:spPr>
        <p:txBody>
          <a:bodyPr/>
          <a:lstStyle/>
          <a:p>
            <a:fld id="{DDBE135E-2566-4748-853C-8A3B78F0FB00}" type="slidenum">
              <a:rPr lang="en-GB" smtClean="0"/>
              <a:pPr/>
              <a:t>3</a:t>
            </a:fld>
            <a:endParaRPr lang="en-GB" dirty="0"/>
          </a:p>
        </p:txBody>
      </p:sp>
      <p:sp>
        <p:nvSpPr>
          <p:cNvPr id="4" name="Title 3" hidden="1">
            <a:extLst>
              <a:ext uri="{FF2B5EF4-FFF2-40B4-BE49-F238E27FC236}">
                <a16:creationId xmlns:a16="http://schemas.microsoft.com/office/drawing/2014/main" id="{665884F0-764A-154E-9DDA-60FE20940971}"/>
              </a:ext>
            </a:extLst>
          </p:cNvPr>
          <p:cNvSpPr>
            <a:spLocks noGrp="1"/>
          </p:cNvSpPr>
          <p:nvPr>
            <p:ph type="title" idx="4294967295"/>
          </p:nvPr>
        </p:nvSpPr>
        <p:spPr/>
        <p:txBody>
          <a:bodyPr/>
          <a:lstStyle/>
          <a:p>
            <a:r>
              <a:rPr lang="en-US" dirty="0"/>
              <a:t>Quote Slide Option 1</a:t>
            </a:r>
          </a:p>
        </p:txBody>
      </p:sp>
      <p:sp>
        <p:nvSpPr>
          <p:cNvPr id="6" name="TextBox 5">
            <a:extLst>
              <a:ext uri="{FF2B5EF4-FFF2-40B4-BE49-F238E27FC236}">
                <a16:creationId xmlns:a16="http://schemas.microsoft.com/office/drawing/2014/main" id="{F691DF77-03A3-7008-A565-F10456D0B12A}"/>
              </a:ext>
            </a:extLst>
          </p:cNvPr>
          <p:cNvSpPr txBox="1"/>
          <p:nvPr/>
        </p:nvSpPr>
        <p:spPr>
          <a:xfrm>
            <a:off x="5764884" y="5597350"/>
            <a:ext cx="6097464" cy="1107996"/>
          </a:xfrm>
          <a:prstGeom prst="rect">
            <a:avLst/>
          </a:prstGeom>
          <a:noFill/>
        </p:spPr>
        <p:txBody>
          <a:bodyPr wrap="square">
            <a:spAutoFit/>
          </a:bodyPr>
          <a:lstStyle/>
          <a:p>
            <a:r>
              <a:rPr lang="en-IE" baseline="30000" dirty="0">
                <a:solidFill>
                  <a:schemeClr val="bg1"/>
                </a:solidFill>
              </a:rPr>
              <a:t>[</a:t>
            </a:r>
            <a:r>
              <a:rPr lang="en-US" altLang="zh-CN" baseline="30000" dirty="0">
                <a:solidFill>
                  <a:schemeClr val="bg1"/>
                </a:solidFill>
              </a:rPr>
              <a:t>4</a:t>
            </a:r>
            <a:r>
              <a:rPr lang="en-IE" baseline="30000" dirty="0">
                <a:solidFill>
                  <a:schemeClr val="bg1"/>
                </a:solidFill>
              </a:rPr>
              <a:t>] </a:t>
            </a:r>
            <a:r>
              <a:rPr lang="en-IE" baseline="30000" dirty="0" err="1">
                <a:solidFill>
                  <a:schemeClr val="bg1"/>
                </a:solidFill>
              </a:rPr>
              <a:t>Emebo</a:t>
            </a:r>
            <a:r>
              <a:rPr lang="en-IE" baseline="30000" dirty="0">
                <a:solidFill>
                  <a:schemeClr val="bg1"/>
                </a:solidFill>
              </a:rPr>
              <a:t>, </a:t>
            </a:r>
            <a:r>
              <a:rPr lang="en-IE" baseline="30000" dirty="0" err="1">
                <a:solidFill>
                  <a:schemeClr val="bg1"/>
                </a:solidFill>
              </a:rPr>
              <a:t>Onyeka</a:t>
            </a:r>
            <a:r>
              <a:rPr lang="en-IE" baseline="30000" dirty="0">
                <a:solidFill>
                  <a:schemeClr val="bg1"/>
                </a:solidFill>
              </a:rPr>
              <a:t> &amp; </a:t>
            </a:r>
            <a:r>
              <a:rPr lang="en-IE" baseline="30000" dirty="0" err="1">
                <a:solidFill>
                  <a:schemeClr val="bg1"/>
                </a:solidFill>
              </a:rPr>
              <a:t>Varde</a:t>
            </a:r>
            <a:r>
              <a:rPr lang="en-IE" baseline="30000" dirty="0">
                <a:solidFill>
                  <a:schemeClr val="bg1"/>
                </a:solidFill>
              </a:rPr>
              <a:t>, Aparna &amp; Daramola, </a:t>
            </a:r>
            <a:r>
              <a:rPr lang="en-IE" baseline="30000" dirty="0" err="1">
                <a:solidFill>
                  <a:schemeClr val="bg1"/>
                </a:solidFill>
              </a:rPr>
              <a:t>Olawande</a:t>
            </a:r>
            <a:r>
              <a:rPr lang="en-IE" baseline="30000" dirty="0">
                <a:solidFill>
                  <a:schemeClr val="bg1"/>
                </a:solidFill>
              </a:rPr>
              <a:t>. (2021). Common Sense Knowledge, Ontology and Text Mining for Implicit Requirements.</a:t>
            </a:r>
          </a:p>
          <a:p>
            <a:r>
              <a:rPr lang="en-IE" baseline="30000" dirty="0">
                <a:solidFill>
                  <a:schemeClr val="bg1"/>
                </a:solidFill>
              </a:rPr>
              <a:t>[</a:t>
            </a:r>
            <a:r>
              <a:rPr lang="en-US" altLang="zh-CN" baseline="30000" dirty="0">
                <a:solidFill>
                  <a:schemeClr val="bg1"/>
                </a:solidFill>
              </a:rPr>
              <a:t>5</a:t>
            </a:r>
            <a:r>
              <a:rPr lang="en-IE" baseline="30000" dirty="0">
                <a:solidFill>
                  <a:schemeClr val="bg1"/>
                </a:solidFill>
              </a:rPr>
              <a:t>] </a:t>
            </a:r>
            <a:r>
              <a:rPr lang="en-IE" baseline="30000" dirty="0" err="1">
                <a:solidFill>
                  <a:schemeClr val="bg1"/>
                </a:solidFill>
              </a:rPr>
              <a:t>Sugumaran</a:t>
            </a:r>
            <a:r>
              <a:rPr lang="en-IE" baseline="30000" dirty="0">
                <a:solidFill>
                  <a:schemeClr val="bg1"/>
                </a:solidFill>
              </a:rPr>
              <a:t>, V., &amp; Storey, V. C. (2002). Ontologies for conceptual </a:t>
            </a:r>
            <a:r>
              <a:rPr lang="en-IE" baseline="30000" dirty="0" err="1">
                <a:solidFill>
                  <a:schemeClr val="bg1"/>
                </a:solidFill>
              </a:rPr>
              <a:t>modeling</a:t>
            </a:r>
            <a:r>
              <a:rPr lang="en-IE" baseline="30000" dirty="0">
                <a:solidFill>
                  <a:schemeClr val="bg1"/>
                </a:solidFill>
              </a:rPr>
              <a:t>: their creation, use, and management. Data &amp; knowledge engineering, 42(3), 251-271. </a:t>
            </a:r>
          </a:p>
          <a:p>
            <a:endParaRPr lang="en-US" dirty="0">
              <a:solidFill>
                <a:schemeClr val="bg1"/>
              </a:solidFill>
            </a:endParaRPr>
          </a:p>
        </p:txBody>
      </p:sp>
    </p:spTree>
    <p:extLst>
      <p:ext uri="{BB962C8B-B14F-4D97-AF65-F5344CB8AC3E}">
        <p14:creationId xmlns:p14="http://schemas.microsoft.com/office/powerpoint/2010/main" val="241856240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7C67AD4A-3437-47FC-85F5-BD25261B74CF}"/>
              </a:ext>
            </a:extLst>
          </p:cNvPr>
          <p:cNvSpPr>
            <a:spLocks noGrp="1"/>
          </p:cNvSpPr>
          <p:nvPr>
            <p:ph type="sldNum" sz="quarter" idx="4"/>
          </p:nvPr>
        </p:nvSpPr>
        <p:spPr>
          <a:xfrm>
            <a:off x="9677619" y="6511066"/>
            <a:ext cx="290100" cy="191861"/>
          </a:xfrm>
        </p:spPr>
        <p:txBody>
          <a:bodyPr/>
          <a:lstStyle/>
          <a:p>
            <a:fld id="{DDBE135E-2566-4748-853C-8A3B78F0FB00}" type="slidenum">
              <a:rPr lang="en-GB" smtClean="0"/>
              <a:t>30</a:t>
            </a:fld>
            <a:endParaRPr lang="en-GB"/>
          </a:p>
        </p:txBody>
      </p:sp>
      <p:sp>
        <p:nvSpPr>
          <p:cNvPr id="16" name="Title 1">
            <a:extLst>
              <a:ext uri="{FF2B5EF4-FFF2-40B4-BE49-F238E27FC236}">
                <a16:creationId xmlns:a16="http://schemas.microsoft.com/office/drawing/2014/main" id="{7EF14EC2-110F-C328-AA74-1D577B0072E4}"/>
              </a:ext>
            </a:extLst>
          </p:cNvPr>
          <p:cNvSpPr>
            <a:spLocks noGrp="1"/>
          </p:cNvSpPr>
          <p:nvPr>
            <p:ph type="title"/>
          </p:nvPr>
        </p:nvSpPr>
        <p:spPr>
          <a:xfrm>
            <a:off x="479426" y="388336"/>
            <a:ext cx="5148378" cy="1012975"/>
          </a:xfrm>
          <a:noFill/>
        </p:spPr>
        <p:txBody>
          <a:bodyPr/>
          <a:lstStyle/>
          <a:p>
            <a:r>
              <a:rPr lang="en-GB" b="1" dirty="0">
                <a:gradFill>
                  <a:gsLst>
                    <a:gs pos="100000">
                      <a:srgbClr val="00AACD">
                        <a:alpha val="90237"/>
                      </a:srgbClr>
                    </a:gs>
                    <a:gs pos="40000">
                      <a:srgbClr val="0569B9">
                        <a:alpha val="90158"/>
                      </a:srgbClr>
                    </a:gs>
                  </a:gsLst>
                  <a:lin ang="0" scaled="1"/>
                </a:gradFill>
              </a:rPr>
              <a:t>Evaluation</a:t>
            </a:r>
          </a:p>
        </p:txBody>
      </p:sp>
      <p:sp>
        <p:nvSpPr>
          <p:cNvPr id="11" name="Content Placeholder 2">
            <a:extLst>
              <a:ext uri="{FF2B5EF4-FFF2-40B4-BE49-F238E27FC236}">
                <a16:creationId xmlns:a16="http://schemas.microsoft.com/office/drawing/2014/main" id="{A2103A47-FDC1-EDC0-F7B7-4ACF57EA7B2B}"/>
              </a:ext>
            </a:extLst>
          </p:cNvPr>
          <p:cNvSpPr txBox="1">
            <a:spLocks/>
          </p:cNvSpPr>
          <p:nvPr/>
        </p:nvSpPr>
        <p:spPr>
          <a:xfrm>
            <a:off x="479426" y="2132733"/>
            <a:ext cx="2118631" cy="3840995"/>
          </a:xfrm>
          <a:prstGeom prst="rect">
            <a:avLst/>
          </a:prstGeom>
        </p:spPr>
        <p:txBody>
          <a:bodyPr vert="horz" lIns="0" tIns="0" rIns="0" bIns="0" rtlCol="0" anchor="b" anchorCtr="0">
            <a:noAutofit/>
          </a:bodyPr>
          <a:lstStyle>
            <a:lvl1pPr marL="0" indent="0" algn="l" defTabSz="914377" rtl="0" eaLnBrk="1" latinLnBrk="0" hangingPunct="1">
              <a:lnSpc>
                <a:spcPts val="2700"/>
              </a:lnSpc>
              <a:spcBef>
                <a:spcPts val="0"/>
              </a:spcBef>
              <a:buFont typeface="Arial" pitchFamily="34" charset="0"/>
              <a:buNone/>
              <a:defRPr sz="2400" kern="1200">
                <a:solidFill>
                  <a:srgbClr val="50555A"/>
                </a:solidFill>
                <a:latin typeface="+mn-lt"/>
                <a:ea typeface="+mn-ea"/>
                <a:cs typeface="+mn-cs"/>
              </a:defRPr>
            </a:lvl1pPr>
            <a:lvl2pPr marL="342900" indent="-342900" algn="l" defTabSz="914377" rtl="0" eaLnBrk="1" latinLnBrk="0" hangingPunct="1">
              <a:lnSpc>
                <a:spcPts val="2700"/>
              </a:lnSpc>
              <a:spcBef>
                <a:spcPts val="0"/>
              </a:spcBef>
              <a:buClr>
                <a:schemeClr val="tx2"/>
              </a:buClr>
              <a:buFont typeface="Source Sans Pro" panose="020B0503030403020204" pitchFamily="34" charset="0"/>
              <a:buChar char="—"/>
              <a:defRPr sz="2400" kern="1200">
                <a:solidFill>
                  <a:srgbClr val="50555A"/>
                </a:solidFill>
                <a:latin typeface="+mn-lt"/>
                <a:ea typeface="+mn-ea"/>
                <a:cs typeface="+mn-cs"/>
              </a:defRPr>
            </a:lvl2pPr>
            <a:lvl3pPr marL="914377" indent="0" algn="l" defTabSz="914377" rtl="0" eaLnBrk="1" latinLnBrk="0" hangingPunct="1">
              <a:spcBef>
                <a:spcPct val="20000"/>
              </a:spcBef>
              <a:buFont typeface="Arial" pitchFamily="34" charset="0"/>
              <a:buNone/>
              <a:defRPr sz="2400" kern="1200">
                <a:solidFill>
                  <a:srgbClr val="50555A"/>
                </a:solidFill>
                <a:latin typeface="+mn-lt"/>
                <a:ea typeface="+mn-ea"/>
                <a:cs typeface="+mn-cs"/>
              </a:defRPr>
            </a:lvl3pPr>
            <a:lvl4pPr marL="1371566" indent="0" algn="l" defTabSz="914377" rtl="0" eaLnBrk="1" latinLnBrk="0" hangingPunct="1">
              <a:spcBef>
                <a:spcPct val="20000"/>
              </a:spcBef>
              <a:buFont typeface="Arial" pitchFamily="34" charset="0"/>
              <a:buNone/>
              <a:defRPr sz="2400" kern="1200">
                <a:solidFill>
                  <a:srgbClr val="50555A"/>
                </a:solidFill>
                <a:latin typeface="+mn-lt"/>
                <a:ea typeface="+mn-ea"/>
                <a:cs typeface="+mn-cs"/>
              </a:defRPr>
            </a:lvl4pPr>
            <a:lvl5pPr marL="1828755" indent="0" algn="l" defTabSz="914377" rtl="0" eaLnBrk="1" latinLnBrk="0" hangingPunct="1">
              <a:spcBef>
                <a:spcPct val="20000"/>
              </a:spcBef>
              <a:buFont typeface="Arial" pitchFamily="34" charset="0"/>
              <a:buNone/>
              <a:defRPr sz="2400" kern="1200">
                <a:solidFill>
                  <a:srgbClr val="50555A"/>
                </a:solidFill>
                <a:latin typeface="+mn-lt"/>
                <a:ea typeface="+mn-ea"/>
                <a:cs typeface="+mn-cs"/>
              </a:defRPr>
            </a:lvl5pPr>
            <a:lvl6pPr marL="2514537"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14"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tLang="zh-CN" dirty="0">
                <a:gradFill>
                  <a:gsLst>
                    <a:gs pos="8000">
                      <a:srgbClr val="00AACD">
                        <a:alpha val="90237"/>
                      </a:srgbClr>
                    </a:gs>
                    <a:gs pos="95000">
                      <a:srgbClr val="0569B9">
                        <a:alpha val="87700"/>
                        <a:lumMod val="88000"/>
                        <a:lumOff val="12000"/>
                      </a:srgbClr>
                    </a:gs>
                  </a:gsLst>
                  <a:lin ang="0" scaled="1"/>
                </a:gradFill>
              </a:rPr>
              <a:t>Most</a:t>
            </a:r>
            <a:r>
              <a:rPr lang="zh-CN" altLang="en-US" dirty="0">
                <a:gradFill>
                  <a:gsLst>
                    <a:gs pos="8000">
                      <a:srgbClr val="00AACD">
                        <a:alpha val="90237"/>
                      </a:srgbClr>
                    </a:gs>
                    <a:gs pos="95000">
                      <a:srgbClr val="0569B9">
                        <a:alpha val="87700"/>
                        <a:lumMod val="88000"/>
                        <a:lumOff val="12000"/>
                      </a:srgbClr>
                    </a:gs>
                  </a:gsLst>
                  <a:lin ang="0" scaled="1"/>
                </a:gradFill>
              </a:rPr>
              <a:t> </a:t>
            </a:r>
            <a:r>
              <a:rPr lang="en-US" altLang="zh-CN" dirty="0">
                <a:gradFill>
                  <a:gsLst>
                    <a:gs pos="8000">
                      <a:srgbClr val="00AACD">
                        <a:alpha val="90237"/>
                      </a:srgbClr>
                    </a:gs>
                    <a:gs pos="95000">
                      <a:srgbClr val="0569B9">
                        <a:alpha val="87700"/>
                        <a:lumMod val="88000"/>
                        <a:lumOff val="12000"/>
                      </a:srgbClr>
                    </a:gs>
                  </a:gsLst>
                  <a:lin ang="0" scaled="1"/>
                </a:gradFill>
              </a:rPr>
              <a:t>of</a:t>
            </a:r>
            <a:r>
              <a:rPr lang="zh-CN" altLang="en-US" dirty="0">
                <a:gradFill>
                  <a:gsLst>
                    <a:gs pos="8000">
                      <a:srgbClr val="00AACD">
                        <a:alpha val="90237"/>
                      </a:srgbClr>
                    </a:gs>
                    <a:gs pos="95000">
                      <a:srgbClr val="0569B9">
                        <a:alpha val="87700"/>
                        <a:lumMod val="88000"/>
                        <a:lumOff val="12000"/>
                      </a:srgbClr>
                    </a:gs>
                  </a:gsLst>
                  <a:lin ang="0" scaled="1"/>
                </a:gradFill>
              </a:rPr>
              <a:t> </a:t>
            </a:r>
            <a:r>
              <a:rPr lang="en-US" altLang="zh-CN" dirty="0">
                <a:gradFill>
                  <a:gsLst>
                    <a:gs pos="8000">
                      <a:srgbClr val="00AACD">
                        <a:alpha val="90237"/>
                      </a:srgbClr>
                    </a:gs>
                    <a:gs pos="95000">
                      <a:srgbClr val="0569B9">
                        <a:alpha val="87700"/>
                        <a:lumMod val="88000"/>
                        <a:lumOff val="12000"/>
                      </a:srgbClr>
                    </a:gs>
                  </a:gsLst>
                  <a:lin ang="0" scaled="1"/>
                </a:gradFill>
              </a:rPr>
              <a:t>the</a:t>
            </a:r>
            <a:r>
              <a:rPr lang="zh-CN" altLang="en-US" dirty="0">
                <a:gradFill>
                  <a:gsLst>
                    <a:gs pos="8000">
                      <a:srgbClr val="00AACD">
                        <a:alpha val="90237"/>
                      </a:srgbClr>
                    </a:gs>
                    <a:gs pos="95000">
                      <a:srgbClr val="0569B9">
                        <a:alpha val="87700"/>
                        <a:lumMod val="88000"/>
                        <a:lumOff val="12000"/>
                      </a:srgbClr>
                    </a:gs>
                  </a:gsLst>
                  <a:lin ang="0" scaled="1"/>
                </a:gradFill>
              </a:rPr>
              <a:t> </a:t>
            </a:r>
            <a:r>
              <a:rPr lang="en-US" altLang="zh-CN" dirty="0">
                <a:gradFill>
                  <a:gsLst>
                    <a:gs pos="8000">
                      <a:srgbClr val="00AACD">
                        <a:alpha val="90237"/>
                      </a:srgbClr>
                    </a:gs>
                    <a:gs pos="95000">
                      <a:srgbClr val="0569B9">
                        <a:alpha val="87700"/>
                        <a:lumMod val="88000"/>
                        <a:lumOff val="12000"/>
                      </a:srgbClr>
                    </a:gs>
                  </a:gsLst>
                  <a:lin ang="0" scaled="1"/>
                </a:gradFill>
              </a:rPr>
              <a:t>challenge</a:t>
            </a:r>
            <a:r>
              <a:rPr lang="zh-CN" altLang="en-US" dirty="0">
                <a:gradFill>
                  <a:gsLst>
                    <a:gs pos="8000">
                      <a:srgbClr val="00AACD">
                        <a:alpha val="90237"/>
                      </a:srgbClr>
                    </a:gs>
                    <a:gs pos="95000">
                      <a:srgbClr val="0569B9">
                        <a:alpha val="87700"/>
                        <a:lumMod val="88000"/>
                        <a:lumOff val="12000"/>
                      </a:srgbClr>
                    </a:gs>
                  </a:gsLst>
                  <a:lin ang="0" scaled="1"/>
                </a:gradFill>
              </a:rPr>
              <a:t> </a:t>
            </a:r>
            <a:r>
              <a:rPr lang="en-US" altLang="zh-CN" dirty="0">
                <a:gradFill>
                  <a:gsLst>
                    <a:gs pos="8000">
                      <a:srgbClr val="00AACD">
                        <a:alpha val="90237"/>
                      </a:srgbClr>
                    </a:gs>
                    <a:gs pos="95000">
                      <a:srgbClr val="0569B9">
                        <a:alpha val="87700"/>
                        <a:lumMod val="88000"/>
                        <a:lumOff val="12000"/>
                      </a:srgbClr>
                    </a:gs>
                  </a:gsLst>
                  <a:lin ang="0" scaled="1"/>
                </a:gradFill>
              </a:rPr>
              <a:t>are</a:t>
            </a:r>
            <a:r>
              <a:rPr lang="zh-CN" altLang="en-US" dirty="0">
                <a:gradFill>
                  <a:gsLst>
                    <a:gs pos="8000">
                      <a:srgbClr val="00AACD">
                        <a:alpha val="90237"/>
                      </a:srgbClr>
                    </a:gs>
                    <a:gs pos="95000">
                      <a:srgbClr val="0569B9">
                        <a:alpha val="87700"/>
                        <a:lumMod val="88000"/>
                        <a:lumOff val="12000"/>
                      </a:srgbClr>
                    </a:gs>
                  </a:gsLst>
                  <a:lin ang="0" scaled="1"/>
                </a:gradFill>
              </a:rPr>
              <a:t> </a:t>
            </a:r>
            <a:r>
              <a:rPr lang="en-US" altLang="zh-CN" dirty="0">
                <a:gradFill>
                  <a:gsLst>
                    <a:gs pos="8000">
                      <a:srgbClr val="00AACD">
                        <a:alpha val="90237"/>
                      </a:srgbClr>
                    </a:gs>
                    <a:gs pos="95000">
                      <a:srgbClr val="0569B9">
                        <a:alpha val="87700"/>
                        <a:lumMod val="88000"/>
                        <a:lumOff val="12000"/>
                      </a:srgbClr>
                    </a:gs>
                  </a:gsLst>
                  <a:lin ang="0" scaled="1"/>
                </a:gradFill>
              </a:rPr>
              <a:t>extracted</a:t>
            </a:r>
            <a:r>
              <a:rPr lang="zh-CN" altLang="en-US" dirty="0">
                <a:gradFill>
                  <a:gsLst>
                    <a:gs pos="8000">
                      <a:srgbClr val="00AACD">
                        <a:alpha val="90237"/>
                      </a:srgbClr>
                    </a:gs>
                    <a:gs pos="95000">
                      <a:srgbClr val="0569B9">
                        <a:alpha val="87700"/>
                        <a:lumMod val="88000"/>
                        <a:lumOff val="12000"/>
                      </a:srgbClr>
                    </a:gs>
                  </a:gsLst>
                  <a:lin ang="0" scaled="1"/>
                </a:gradFill>
              </a:rPr>
              <a:t> </a:t>
            </a:r>
            <a:r>
              <a:rPr lang="en-US" altLang="zh-CN" dirty="0">
                <a:gradFill>
                  <a:gsLst>
                    <a:gs pos="8000">
                      <a:srgbClr val="00AACD">
                        <a:alpha val="90237"/>
                      </a:srgbClr>
                    </a:gs>
                    <a:gs pos="95000">
                      <a:srgbClr val="0569B9">
                        <a:alpha val="87700"/>
                        <a:lumMod val="88000"/>
                        <a:lumOff val="12000"/>
                      </a:srgbClr>
                    </a:gs>
                  </a:gsLst>
                  <a:lin ang="0" scaled="1"/>
                </a:gradFill>
              </a:rPr>
              <a:t>successfully.</a:t>
            </a:r>
            <a:r>
              <a:rPr lang="zh-CN" altLang="en-US" dirty="0">
                <a:gradFill>
                  <a:gsLst>
                    <a:gs pos="8000">
                      <a:srgbClr val="00AACD">
                        <a:alpha val="90237"/>
                      </a:srgbClr>
                    </a:gs>
                    <a:gs pos="95000">
                      <a:srgbClr val="0569B9">
                        <a:alpha val="87700"/>
                        <a:lumMod val="88000"/>
                        <a:lumOff val="12000"/>
                      </a:srgbClr>
                    </a:gs>
                  </a:gsLst>
                  <a:lin ang="0" scaled="1"/>
                </a:gradFill>
              </a:rPr>
              <a:t> </a:t>
            </a:r>
            <a:r>
              <a:rPr lang="en-US" altLang="zh-CN" dirty="0">
                <a:gradFill>
                  <a:gsLst>
                    <a:gs pos="8000">
                      <a:srgbClr val="00AACD">
                        <a:alpha val="90237"/>
                      </a:srgbClr>
                    </a:gs>
                    <a:gs pos="95000">
                      <a:srgbClr val="0569B9">
                        <a:alpha val="87700"/>
                        <a:lumMod val="88000"/>
                        <a:lumOff val="12000"/>
                      </a:srgbClr>
                    </a:gs>
                  </a:gsLst>
                  <a:lin ang="0" scaled="1"/>
                </a:gradFill>
              </a:rPr>
              <a:t>The</a:t>
            </a:r>
            <a:r>
              <a:rPr lang="zh-CN" altLang="en-US" dirty="0">
                <a:gradFill>
                  <a:gsLst>
                    <a:gs pos="8000">
                      <a:srgbClr val="00AACD">
                        <a:alpha val="90237"/>
                      </a:srgbClr>
                    </a:gs>
                    <a:gs pos="95000">
                      <a:srgbClr val="0569B9">
                        <a:alpha val="87700"/>
                        <a:lumMod val="88000"/>
                        <a:lumOff val="12000"/>
                      </a:srgbClr>
                    </a:gs>
                  </a:gsLst>
                  <a:lin ang="0" scaled="1"/>
                </a:gradFill>
              </a:rPr>
              <a:t> </a:t>
            </a:r>
            <a:r>
              <a:rPr lang="en-US" altLang="zh-CN" dirty="0">
                <a:gradFill>
                  <a:gsLst>
                    <a:gs pos="8000">
                      <a:srgbClr val="00AACD">
                        <a:alpha val="90237"/>
                      </a:srgbClr>
                    </a:gs>
                    <a:gs pos="95000">
                      <a:srgbClr val="0569B9">
                        <a:alpha val="87700"/>
                        <a:lumMod val="88000"/>
                        <a:lumOff val="12000"/>
                      </a:srgbClr>
                    </a:gs>
                  </a:gsLst>
                  <a:lin ang="0" scaled="1"/>
                </a:gradFill>
              </a:rPr>
              <a:t>low</a:t>
            </a:r>
            <a:r>
              <a:rPr lang="zh-CN" altLang="en-US" dirty="0">
                <a:gradFill>
                  <a:gsLst>
                    <a:gs pos="8000">
                      <a:srgbClr val="00AACD">
                        <a:alpha val="90237"/>
                      </a:srgbClr>
                    </a:gs>
                    <a:gs pos="95000">
                      <a:srgbClr val="0569B9">
                        <a:alpha val="87700"/>
                        <a:lumMod val="88000"/>
                        <a:lumOff val="12000"/>
                      </a:srgbClr>
                    </a:gs>
                  </a:gsLst>
                  <a:lin ang="0" scaled="1"/>
                </a:gradFill>
              </a:rPr>
              <a:t> </a:t>
            </a:r>
            <a:r>
              <a:rPr lang="en-US" altLang="zh-CN" dirty="0">
                <a:gradFill>
                  <a:gsLst>
                    <a:gs pos="8000">
                      <a:srgbClr val="00AACD">
                        <a:alpha val="90237"/>
                      </a:srgbClr>
                    </a:gs>
                    <a:gs pos="95000">
                      <a:srgbClr val="0569B9">
                        <a:alpha val="87700"/>
                        <a:lumMod val="88000"/>
                        <a:lumOff val="12000"/>
                      </a:srgbClr>
                    </a:gs>
                  </a:gsLst>
                  <a:lin ang="0" scaled="1"/>
                </a:gradFill>
              </a:rPr>
              <a:t>similarity</a:t>
            </a:r>
            <a:r>
              <a:rPr lang="zh-CN" altLang="en-US" dirty="0">
                <a:gradFill>
                  <a:gsLst>
                    <a:gs pos="8000">
                      <a:srgbClr val="00AACD">
                        <a:alpha val="90237"/>
                      </a:srgbClr>
                    </a:gs>
                    <a:gs pos="95000">
                      <a:srgbClr val="0569B9">
                        <a:alpha val="87700"/>
                        <a:lumMod val="88000"/>
                        <a:lumOff val="12000"/>
                      </a:srgbClr>
                    </a:gs>
                  </a:gsLst>
                  <a:lin ang="0" scaled="1"/>
                </a:gradFill>
              </a:rPr>
              <a:t> </a:t>
            </a:r>
            <a:r>
              <a:rPr lang="en-US" altLang="zh-CN" dirty="0">
                <a:gradFill>
                  <a:gsLst>
                    <a:gs pos="8000">
                      <a:srgbClr val="00AACD">
                        <a:alpha val="90237"/>
                      </a:srgbClr>
                    </a:gs>
                    <a:gs pos="95000">
                      <a:srgbClr val="0569B9">
                        <a:alpha val="87700"/>
                        <a:lumMod val="88000"/>
                        <a:lumOff val="12000"/>
                      </a:srgbClr>
                    </a:gs>
                  </a:gsLst>
                  <a:lin ang="0" scaled="1"/>
                </a:gradFill>
              </a:rPr>
              <a:t>scores</a:t>
            </a:r>
            <a:r>
              <a:rPr lang="zh-CN" altLang="en-US" dirty="0">
                <a:gradFill>
                  <a:gsLst>
                    <a:gs pos="8000">
                      <a:srgbClr val="00AACD">
                        <a:alpha val="90237"/>
                      </a:srgbClr>
                    </a:gs>
                    <a:gs pos="95000">
                      <a:srgbClr val="0569B9">
                        <a:alpha val="87700"/>
                        <a:lumMod val="88000"/>
                        <a:lumOff val="12000"/>
                      </a:srgbClr>
                    </a:gs>
                  </a:gsLst>
                  <a:lin ang="0" scaled="1"/>
                </a:gradFill>
              </a:rPr>
              <a:t> </a:t>
            </a:r>
            <a:r>
              <a:rPr lang="en-US" altLang="zh-CN" dirty="0">
                <a:gradFill>
                  <a:gsLst>
                    <a:gs pos="8000">
                      <a:srgbClr val="00AACD">
                        <a:alpha val="90237"/>
                      </a:srgbClr>
                    </a:gs>
                    <a:gs pos="95000">
                      <a:srgbClr val="0569B9">
                        <a:alpha val="87700"/>
                        <a:lumMod val="88000"/>
                        <a:lumOff val="12000"/>
                      </a:srgbClr>
                    </a:gs>
                  </a:gsLst>
                  <a:lin ang="0" scaled="1"/>
                </a:gradFill>
              </a:rPr>
              <a:t>may</a:t>
            </a:r>
            <a:r>
              <a:rPr lang="zh-CN" altLang="en-US" dirty="0">
                <a:gradFill>
                  <a:gsLst>
                    <a:gs pos="8000">
                      <a:srgbClr val="00AACD">
                        <a:alpha val="90237"/>
                      </a:srgbClr>
                    </a:gs>
                    <a:gs pos="95000">
                      <a:srgbClr val="0569B9">
                        <a:alpha val="87700"/>
                        <a:lumMod val="88000"/>
                        <a:lumOff val="12000"/>
                      </a:srgbClr>
                    </a:gs>
                  </a:gsLst>
                  <a:lin ang="0" scaled="1"/>
                </a:gradFill>
              </a:rPr>
              <a:t> </a:t>
            </a:r>
            <a:r>
              <a:rPr lang="en-US" altLang="zh-CN" dirty="0">
                <a:gradFill>
                  <a:gsLst>
                    <a:gs pos="8000">
                      <a:srgbClr val="00AACD">
                        <a:alpha val="90237"/>
                      </a:srgbClr>
                    </a:gs>
                    <a:gs pos="95000">
                      <a:srgbClr val="0569B9">
                        <a:alpha val="87700"/>
                        <a:lumMod val="88000"/>
                        <a:lumOff val="12000"/>
                      </a:srgbClr>
                    </a:gs>
                  </a:gsLst>
                  <a:lin ang="0" scaled="1"/>
                </a:gradFill>
              </a:rPr>
              <a:t>because</a:t>
            </a:r>
            <a:r>
              <a:rPr lang="zh-CN" altLang="en-US" dirty="0">
                <a:gradFill>
                  <a:gsLst>
                    <a:gs pos="8000">
                      <a:srgbClr val="00AACD">
                        <a:alpha val="90237"/>
                      </a:srgbClr>
                    </a:gs>
                    <a:gs pos="95000">
                      <a:srgbClr val="0569B9">
                        <a:alpha val="87700"/>
                        <a:lumMod val="88000"/>
                        <a:lumOff val="12000"/>
                      </a:srgbClr>
                    </a:gs>
                  </a:gsLst>
                  <a:lin ang="0" scaled="1"/>
                </a:gradFill>
              </a:rPr>
              <a:t> </a:t>
            </a:r>
            <a:r>
              <a:rPr lang="en-US" altLang="zh-CN" dirty="0">
                <a:gradFill>
                  <a:gsLst>
                    <a:gs pos="8000">
                      <a:srgbClr val="00AACD">
                        <a:alpha val="90237"/>
                      </a:srgbClr>
                    </a:gs>
                    <a:gs pos="95000">
                      <a:srgbClr val="0569B9">
                        <a:alpha val="87700"/>
                        <a:lumMod val="88000"/>
                        <a:lumOff val="12000"/>
                      </a:srgbClr>
                    </a:gs>
                  </a:gsLst>
                  <a:lin ang="0" scaled="1"/>
                </a:gradFill>
              </a:rPr>
              <a:t>of</a:t>
            </a:r>
            <a:r>
              <a:rPr lang="zh-CN" altLang="en-US" dirty="0">
                <a:gradFill>
                  <a:gsLst>
                    <a:gs pos="8000">
                      <a:srgbClr val="00AACD">
                        <a:alpha val="90237"/>
                      </a:srgbClr>
                    </a:gs>
                    <a:gs pos="95000">
                      <a:srgbClr val="0569B9">
                        <a:alpha val="87700"/>
                        <a:lumMod val="88000"/>
                        <a:lumOff val="12000"/>
                      </a:srgbClr>
                    </a:gs>
                  </a:gsLst>
                  <a:lin ang="0" scaled="1"/>
                </a:gradFill>
              </a:rPr>
              <a:t> </a:t>
            </a:r>
            <a:r>
              <a:rPr lang="en-US" altLang="zh-CN" dirty="0">
                <a:gradFill>
                  <a:gsLst>
                    <a:gs pos="8000">
                      <a:srgbClr val="00AACD">
                        <a:alpha val="90237"/>
                      </a:srgbClr>
                    </a:gs>
                    <a:gs pos="95000">
                      <a:srgbClr val="0569B9">
                        <a:alpha val="87700"/>
                        <a:lumMod val="88000"/>
                        <a:lumOff val="12000"/>
                      </a:srgbClr>
                    </a:gs>
                  </a:gsLst>
                  <a:lin ang="0" scaled="1"/>
                </a:gradFill>
              </a:rPr>
              <a:t>the</a:t>
            </a:r>
            <a:r>
              <a:rPr lang="zh-CN" altLang="en-US" dirty="0">
                <a:gradFill>
                  <a:gsLst>
                    <a:gs pos="8000">
                      <a:srgbClr val="00AACD">
                        <a:alpha val="90237"/>
                      </a:srgbClr>
                    </a:gs>
                    <a:gs pos="95000">
                      <a:srgbClr val="0569B9">
                        <a:alpha val="87700"/>
                        <a:lumMod val="88000"/>
                        <a:lumOff val="12000"/>
                      </a:srgbClr>
                    </a:gs>
                  </a:gsLst>
                  <a:lin ang="0" scaled="1"/>
                </a:gradFill>
              </a:rPr>
              <a:t> </a:t>
            </a:r>
            <a:r>
              <a:rPr lang="en-US" altLang="zh-CN" dirty="0">
                <a:gradFill>
                  <a:gsLst>
                    <a:gs pos="8000">
                      <a:srgbClr val="00AACD">
                        <a:alpha val="90237"/>
                      </a:srgbClr>
                    </a:gs>
                    <a:gs pos="95000">
                      <a:srgbClr val="0569B9">
                        <a:alpha val="87700"/>
                        <a:lumMod val="88000"/>
                        <a:lumOff val="12000"/>
                      </a:srgbClr>
                    </a:gs>
                  </a:gsLst>
                  <a:lin ang="0" scaled="1"/>
                </a:gradFill>
              </a:rPr>
              <a:t>low</a:t>
            </a:r>
            <a:r>
              <a:rPr lang="zh-CN" altLang="en-US" dirty="0">
                <a:gradFill>
                  <a:gsLst>
                    <a:gs pos="8000">
                      <a:srgbClr val="00AACD">
                        <a:alpha val="90237"/>
                      </a:srgbClr>
                    </a:gs>
                    <a:gs pos="95000">
                      <a:srgbClr val="0569B9">
                        <a:alpha val="87700"/>
                        <a:lumMod val="88000"/>
                        <a:lumOff val="12000"/>
                      </a:srgbClr>
                    </a:gs>
                  </a:gsLst>
                  <a:lin ang="0" scaled="1"/>
                </a:gradFill>
              </a:rPr>
              <a:t> </a:t>
            </a:r>
            <a:r>
              <a:rPr lang="en-US" altLang="zh-CN" dirty="0">
                <a:gradFill>
                  <a:gsLst>
                    <a:gs pos="8000">
                      <a:srgbClr val="00AACD">
                        <a:alpha val="90237"/>
                      </a:srgbClr>
                    </a:gs>
                    <a:gs pos="95000">
                      <a:srgbClr val="0569B9">
                        <a:alpha val="87700"/>
                        <a:lumMod val="88000"/>
                        <a:lumOff val="12000"/>
                      </a:srgbClr>
                    </a:gs>
                  </a:gsLst>
                  <a:lin ang="0" scaled="1"/>
                </a:gradFill>
              </a:rPr>
              <a:t>performance</a:t>
            </a:r>
            <a:r>
              <a:rPr lang="zh-CN" altLang="en-US" dirty="0">
                <a:gradFill>
                  <a:gsLst>
                    <a:gs pos="8000">
                      <a:srgbClr val="00AACD">
                        <a:alpha val="90237"/>
                      </a:srgbClr>
                    </a:gs>
                    <a:gs pos="95000">
                      <a:srgbClr val="0569B9">
                        <a:alpha val="87700"/>
                        <a:lumMod val="88000"/>
                        <a:lumOff val="12000"/>
                      </a:srgbClr>
                    </a:gs>
                  </a:gsLst>
                  <a:lin ang="0" scaled="1"/>
                </a:gradFill>
              </a:rPr>
              <a:t> </a:t>
            </a:r>
            <a:r>
              <a:rPr lang="en-US" altLang="zh-CN" dirty="0">
                <a:gradFill>
                  <a:gsLst>
                    <a:gs pos="8000">
                      <a:srgbClr val="00AACD">
                        <a:alpha val="90237"/>
                      </a:srgbClr>
                    </a:gs>
                    <a:gs pos="95000">
                      <a:srgbClr val="0569B9">
                        <a:alpha val="87700"/>
                        <a:lumMod val="88000"/>
                        <a:lumOff val="12000"/>
                      </a:srgbClr>
                    </a:gs>
                  </a:gsLst>
                  <a:lin ang="0" scaled="1"/>
                </a:gradFill>
              </a:rPr>
              <a:t>of</a:t>
            </a:r>
            <a:r>
              <a:rPr lang="zh-CN" altLang="en-US" dirty="0">
                <a:gradFill>
                  <a:gsLst>
                    <a:gs pos="8000">
                      <a:srgbClr val="00AACD">
                        <a:alpha val="90237"/>
                      </a:srgbClr>
                    </a:gs>
                    <a:gs pos="95000">
                      <a:srgbClr val="0569B9">
                        <a:alpha val="87700"/>
                        <a:lumMod val="88000"/>
                        <a:lumOff val="12000"/>
                      </a:srgbClr>
                    </a:gs>
                  </a:gsLst>
                  <a:lin ang="0" scaled="1"/>
                </a:gradFill>
              </a:rPr>
              <a:t> </a:t>
            </a:r>
            <a:r>
              <a:rPr lang="en-US" altLang="zh-CN" dirty="0">
                <a:gradFill>
                  <a:gsLst>
                    <a:gs pos="8000">
                      <a:srgbClr val="00AACD">
                        <a:alpha val="90237"/>
                      </a:srgbClr>
                    </a:gs>
                    <a:gs pos="95000">
                      <a:srgbClr val="0569B9">
                        <a:alpha val="87700"/>
                        <a:lumMod val="88000"/>
                        <a:lumOff val="12000"/>
                      </a:srgbClr>
                    </a:gs>
                  </a:gsLst>
                  <a:lin ang="0" scaled="1"/>
                </a:gradFill>
              </a:rPr>
              <a:t>GPT4o.</a:t>
            </a:r>
            <a:r>
              <a:rPr lang="zh-CN" altLang="en-US" dirty="0">
                <a:gradFill>
                  <a:gsLst>
                    <a:gs pos="8000">
                      <a:srgbClr val="00AACD">
                        <a:alpha val="90237"/>
                      </a:srgbClr>
                    </a:gs>
                    <a:gs pos="95000">
                      <a:srgbClr val="0569B9">
                        <a:alpha val="87700"/>
                        <a:lumMod val="88000"/>
                        <a:lumOff val="12000"/>
                      </a:srgbClr>
                    </a:gs>
                  </a:gsLst>
                  <a:lin ang="0" scaled="1"/>
                </a:gradFill>
              </a:rPr>
              <a:t> </a:t>
            </a:r>
            <a:r>
              <a:rPr lang="en-US" altLang="zh-CN" dirty="0">
                <a:gradFill>
                  <a:gsLst>
                    <a:gs pos="8000">
                      <a:srgbClr val="00AACD">
                        <a:alpha val="90237"/>
                      </a:srgbClr>
                    </a:gs>
                    <a:gs pos="95000">
                      <a:srgbClr val="0569B9">
                        <a:alpha val="87700"/>
                        <a:lumMod val="88000"/>
                        <a:lumOff val="12000"/>
                      </a:srgbClr>
                    </a:gs>
                  </a:gsLst>
                  <a:lin ang="0" scaled="1"/>
                </a:gradFill>
              </a:rPr>
              <a:t>It</a:t>
            </a:r>
            <a:r>
              <a:rPr lang="zh-CN" altLang="en-US" dirty="0">
                <a:gradFill>
                  <a:gsLst>
                    <a:gs pos="8000">
                      <a:srgbClr val="00AACD">
                        <a:alpha val="90237"/>
                      </a:srgbClr>
                    </a:gs>
                    <a:gs pos="95000">
                      <a:srgbClr val="0569B9">
                        <a:alpha val="87700"/>
                        <a:lumMod val="88000"/>
                        <a:lumOff val="12000"/>
                      </a:srgbClr>
                    </a:gs>
                  </a:gsLst>
                  <a:lin ang="0" scaled="1"/>
                </a:gradFill>
              </a:rPr>
              <a:t> </a:t>
            </a:r>
            <a:r>
              <a:rPr lang="en-US" altLang="zh-CN" dirty="0">
                <a:gradFill>
                  <a:gsLst>
                    <a:gs pos="8000">
                      <a:srgbClr val="00AACD">
                        <a:alpha val="90237"/>
                      </a:srgbClr>
                    </a:gs>
                    <a:gs pos="95000">
                      <a:srgbClr val="0569B9">
                        <a:alpha val="87700"/>
                        <a:lumMod val="88000"/>
                        <a:lumOff val="12000"/>
                      </a:srgbClr>
                    </a:gs>
                  </a:gsLst>
                  <a:lin ang="0" scaled="1"/>
                </a:gradFill>
              </a:rPr>
              <a:t>missed</a:t>
            </a:r>
            <a:r>
              <a:rPr lang="zh-CN" altLang="en-US" dirty="0">
                <a:gradFill>
                  <a:gsLst>
                    <a:gs pos="8000">
                      <a:srgbClr val="00AACD">
                        <a:alpha val="90237"/>
                      </a:srgbClr>
                    </a:gs>
                    <a:gs pos="95000">
                      <a:srgbClr val="0569B9">
                        <a:alpha val="87700"/>
                        <a:lumMod val="88000"/>
                        <a:lumOff val="12000"/>
                      </a:srgbClr>
                    </a:gs>
                  </a:gsLst>
                  <a:lin ang="0" scaled="1"/>
                </a:gradFill>
              </a:rPr>
              <a:t> </a:t>
            </a:r>
            <a:r>
              <a:rPr lang="en-US" altLang="zh-CN" dirty="0">
                <a:gradFill>
                  <a:gsLst>
                    <a:gs pos="8000">
                      <a:srgbClr val="00AACD">
                        <a:alpha val="90237"/>
                      </a:srgbClr>
                    </a:gs>
                    <a:gs pos="95000">
                      <a:srgbClr val="0569B9">
                        <a:alpha val="87700"/>
                        <a:lumMod val="88000"/>
                        <a:lumOff val="12000"/>
                      </a:srgbClr>
                    </a:gs>
                  </a:gsLst>
                  <a:lin ang="0" scaled="1"/>
                </a:gradFill>
              </a:rPr>
              <a:t>these</a:t>
            </a:r>
            <a:r>
              <a:rPr lang="zh-CN" altLang="en-US" dirty="0">
                <a:gradFill>
                  <a:gsLst>
                    <a:gs pos="8000">
                      <a:srgbClr val="00AACD">
                        <a:alpha val="90237"/>
                      </a:srgbClr>
                    </a:gs>
                    <a:gs pos="95000">
                      <a:srgbClr val="0569B9">
                        <a:alpha val="87700"/>
                        <a:lumMod val="88000"/>
                        <a:lumOff val="12000"/>
                      </a:srgbClr>
                    </a:gs>
                  </a:gsLst>
                  <a:lin ang="0" scaled="1"/>
                </a:gradFill>
              </a:rPr>
              <a:t> </a:t>
            </a:r>
            <a:r>
              <a:rPr lang="en-US" altLang="zh-CN" dirty="0">
                <a:gradFill>
                  <a:gsLst>
                    <a:gs pos="8000">
                      <a:srgbClr val="00AACD">
                        <a:alpha val="90237"/>
                      </a:srgbClr>
                    </a:gs>
                    <a:gs pos="95000">
                      <a:srgbClr val="0569B9">
                        <a:alpha val="87700"/>
                        <a:lumMod val="88000"/>
                        <a:lumOff val="12000"/>
                      </a:srgbClr>
                    </a:gs>
                  </a:gsLst>
                  <a:lin ang="0" scaled="1"/>
                </a:gradFill>
              </a:rPr>
              <a:t>thing.</a:t>
            </a:r>
            <a:endParaRPr lang="en-GB" dirty="0"/>
          </a:p>
        </p:txBody>
      </p:sp>
      <p:pic>
        <p:nvPicPr>
          <p:cNvPr id="5" name="Picture 4">
            <a:extLst>
              <a:ext uri="{FF2B5EF4-FFF2-40B4-BE49-F238E27FC236}">
                <a16:creationId xmlns:a16="http://schemas.microsoft.com/office/drawing/2014/main" id="{9E0046C1-1DC5-7C74-9D6A-46EF09F6DF2D}"/>
              </a:ext>
            </a:extLst>
          </p:cNvPr>
          <p:cNvPicPr>
            <a:picLocks noChangeAspect="1"/>
          </p:cNvPicPr>
          <p:nvPr/>
        </p:nvPicPr>
        <p:blipFill rotWithShape="1">
          <a:blip r:embed="rId3"/>
          <a:srcRect l="50549" b="35258"/>
          <a:stretch/>
        </p:blipFill>
        <p:spPr>
          <a:xfrm>
            <a:off x="3978633" y="0"/>
            <a:ext cx="7383373" cy="7249887"/>
          </a:xfrm>
          <a:prstGeom prst="rect">
            <a:avLst/>
          </a:prstGeom>
        </p:spPr>
      </p:pic>
      <p:sp>
        <p:nvSpPr>
          <p:cNvPr id="6" name="Title 3">
            <a:extLst>
              <a:ext uri="{FF2B5EF4-FFF2-40B4-BE49-F238E27FC236}">
                <a16:creationId xmlns:a16="http://schemas.microsoft.com/office/drawing/2014/main" id="{7ED8EB77-0500-9042-B3A9-9824499AB9EF}"/>
              </a:ext>
            </a:extLst>
          </p:cNvPr>
          <p:cNvSpPr txBox="1">
            <a:spLocks/>
          </p:cNvSpPr>
          <p:nvPr/>
        </p:nvSpPr>
        <p:spPr>
          <a:xfrm>
            <a:off x="479426" y="894823"/>
            <a:ext cx="2985260" cy="467830"/>
          </a:xfrm>
          <a:prstGeom prst="rect">
            <a:avLst/>
          </a:prstGeom>
        </p:spPr>
        <p:txBody>
          <a:bodyPr vert="horz" lIns="0" tIns="0" rIns="0" bIns="0" rtlCol="0" anchor="t" anchorCtr="0">
            <a:noAutofit/>
          </a:bodyPr>
          <a:lstStyle>
            <a:lvl1pPr algn="l" defTabSz="914377" rtl="0" eaLnBrk="1" latinLnBrk="0" hangingPunct="1">
              <a:lnSpc>
                <a:spcPts val="3700"/>
              </a:lnSpc>
              <a:spcBef>
                <a:spcPct val="0"/>
              </a:spcBef>
              <a:buNone/>
              <a:defRPr sz="3000" kern="1200">
                <a:solidFill>
                  <a:schemeClr val="tx1"/>
                </a:solidFill>
                <a:latin typeface="+mj-lt"/>
                <a:ea typeface="+mj-ea"/>
                <a:cs typeface="+mj-cs"/>
              </a:defRPr>
            </a:lvl1pPr>
          </a:lstStyle>
          <a:p>
            <a:r>
              <a:rPr lang="en-GB" sz="3200" b="1" u="sng" dirty="0">
                <a:gradFill>
                  <a:gsLst>
                    <a:gs pos="8000">
                      <a:srgbClr val="00AACD">
                        <a:alpha val="90237"/>
                      </a:srgbClr>
                    </a:gs>
                    <a:gs pos="95000">
                      <a:srgbClr val="0569B9">
                        <a:alpha val="87700"/>
                        <a:lumMod val="88000"/>
                        <a:lumOff val="12000"/>
                      </a:srgbClr>
                    </a:gs>
                  </a:gsLst>
                  <a:lin ang="0" scaled="1"/>
                </a:gradFill>
              </a:rPr>
              <a:t>Performance Analysis</a:t>
            </a:r>
          </a:p>
        </p:txBody>
      </p:sp>
      <p:sp>
        <p:nvSpPr>
          <p:cNvPr id="2" name="Rectangle 1">
            <a:extLst>
              <a:ext uri="{FF2B5EF4-FFF2-40B4-BE49-F238E27FC236}">
                <a16:creationId xmlns:a16="http://schemas.microsoft.com/office/drawing/2014/main" id="{F5E430E1-440B-56EB-8BB4-88EEBAD328F9}"/>
              </a:ext>
            </a:extLst>
          </p:cNvPr>
          <p:cNvSpPr/>
          <p:nvPr/>
        </p:nvSpPr>
        <p:spPr>
          <a:xfrm>
            <a:off x="5247249" y="2542045"/>
            <a:ext cx="3573194" cy="515652"/>
          </a:xfrm>
          <a:prstGeom prst="rect">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417BEDFD-2B42-FA41-D333-BA9412B8C624}"/>
              </a:ext>
            </a:extLst>
          </p:cNvPr>
          <p:cNvSpPr/>
          <p:nvPr/>
        </p:nvSpPr>
        <p:spPr>
          <a:xfrm>
            <a:off x="4506915" y="1128738"/>
            <a:ext cx="6630736" cy="672905"/>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3489897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8">
            <a:extLst>
              <a:ext uri="{FF2B5EF4-FFF2-40B4-BE49-F238E27FC236}">
                <a16:creationId xmlns:a16="http://schemas.microsoft.com/office/drawing/2014/main" id="{585087E8-37C4-1F35-985A-97C2A96EFF8A}"/>
              </a:ext>
            </a:extLst>
          </p:cNvPr>
          <p:cNvSpPr txBox="1">
            <a:spLocks/>
          </p:cNvSpPr>
          <p:nvPr/>
        </p:nvSpPr>
        <p:spPr>
          <a:xfrm>
            <a:off x="8560548" y="6511067"/>
            <a:ext cx="166768" cy="103496"/>
          </a:xfrm>
          <a:prstGeom prst="rect">
            <a:avLst/>
          </a:prstGeom>
        </p:spPr>
        <p:txBody>
          <a:bodyPr vert="horz" lIns="0" tIns="0" rIns="0" bIns="0" rtlCol="0" anchor="b" anchorCtr="0"/>
          <a:lstStyle>
            <a:defPPr>
              <a:defRPr lang="en-US"/>
            </a:defPPr>
            <a:lvl1pPr marL="0" algn="r" defTabSz="914377" rtl="0" eaLnBrk="1" latinLnBrk="0" hangingPunct="1">
              <a:defRPr sz="900" kern="1200">
                <a:solidFill>
                  <a:schemeClr val="bg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fld id="{DDBE135E-2566-4748-853C-8A3B78F0FB00}" type="slidenum">
              <a:rPr lang="en-GB" smtClean="0"/>
              <a:pPr/>
              <a:t>31</a:t>
            </a:fld>
            <a:endParaRPr lang="en-GB"/>
          </a:p>
        </p:txBody>
      </p:sp>
      <p:pic>
        <p:nvPicPr>
          <p:cNvPr id="11" name="Picture 10">
            <a:extLst>
              <a:ext uri="{FF2B5EF4-FFF2-40B4-BE49-F238E27FC236}">
                <a16:creationId xmlns:a16="http://schemas.microsoft.com/office/drawing/2014/main" id="{0ACA3E5E-08DE-B1C0-04C8-078ADD047A79}"/>
              </a:ext>
            </a:extLst>
          </p:cNvPr>
          <p:cNvPicPr>
            <a:picLocks noChangeAspect="1"/>
          </p:cNvPicPr>
          <p:nvPr/>
        </p:nvPicPr>
        <p:blipFill rotWithShape="1">
          <a:blip r:embed="rId3"/>
          <a:srcRect l="50549" b="35258"/>
          <a:stretch/>
        </p:blipFill>
        <p:spPr>
          <a:xfrm>
            <a:off x="2863239" y="0"/>
            <a:ext cx="4244431" cy="4167695"/>
          </a:xfrm>
          <a:prstGeom prst="rect">
            <a:avLst/>
          </a:prstGeom>
        </p:spPr>
      </p:pic>
      <p:sp>
        <p:nvSpPr>
          <p:cNvPr id="12" name="Rectangle 11">
            <a:extLst>
              <a:ext uri="{FF2B5EF4-FFF2-40B4-BE49-F238E27FC236}">
                <a16:creationId xmlns:a16="http://schemas.microsoft.com/office/drawing/2014/main" id="{3D188D32-4922-037C-A6E7-53E35BCC25E4}"/>
              </a:ext>
            </a:extLst>
          </p:cNvPr>
          <p:cNvSpPr/>
          <p:nvPr/>
        </p:nvSpPr>
        <p:spPr>
          <a:xfrm>
            <a:off x="3573193" y="1426659"/>
            <a:ext cx="2275305" cy="362987"/>
          </a:xfrm>
          <a:prstGeom prst="rect">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F58674D-E982-FB9B-FE46-B9E216B2FE5A}"/>
              </a:ext>
            </a:extLst>
          </p:cNvPr>
          <p:cNvSpPr/>
          <p:nvPr/>
        </p:nvSpPr>
        <p:spPr>
          <a:xfrm>
            <a:off x="3129848" y="655231"/>
            <a:ext cx="3811768" cy="362986"/>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lide Number Placeholder 8">
            <a:extLst>
              <a:ext uri="{FF2B5EF4-FFF2-40B4-BE49-F238E27FC236}">
                <a16:creationId xmlns:a16="http://schemas.microsoft.com/office/drawing/2014/main" id="{7C67AD4A-3437-47FC-85F5-BD25261B74CF}"/>
              </a:ext>
            </a:extLst>
          </p:cNvPr>
          <p:cNvSpPr>
            <a:spLocks noGrp="1"/>
          </p:cNvSpPr>
          <p:nvPr>
            <p:ph type="sldNum" sz="quarter" idx="4"/>
          </p:nvPr>
        </p:nvSpPr>
        <p:spPr>
          <a:xfrm>
            <a:off x="11466740" y="6511066"/>
            <a:ext cx="290100" cy="191861"/>
          </a:xfrm>
        </p:spPr>
        <p:txBody>
          <a:bodyPr/>
          <a:lstStyle/>
          <a:p>
            <a:fld id="{DDBE135E-2566-4748-853C-8A3B78F0FB00}" type="slidenum">
              <a:rPr lang="en-GB" smtClean="0"/>
              <a:t>31</a:t>
            </a:fld>
            <a:endParaRPr lang="en-GB"/>
          </a:p>
        </p:txBody>
      </p:sp>
      <p:sp>
        <p:nvSpPr>
          <p:cNvPr id="16" name="Title 1">
            <a:extLst>
              <a:ext uri="{FF2B5EF4-FFF2-40B4-BE49-F238E27FC236}">
                <a16:creationId xmlns:a16="http://schemas.microsoft.com/office/drawing/2014/main" id="{7EF14EC2-110F-C328-AA74-1D577B0072E4}"/>
              </a:ext>
            </a:extLst>
          </p:cNvPr>
          <p:cNvSpPr>
            <a:spLocks noGrp="1"/>
          </p:cNvSpPr>
          <p:nvPr>
            <p:ph type="title"/>
          </p:nvPr>
        </p:nvSpPr>
        <p:spPr>
          <a:xfrm>
            <a:off x="479426" y="388336"/>
            <a:ext cx="5148378" cy="1012975"/>
          </a:xfrm>
          <a:noFill/>
        </p:spPr>
        <p:txBody>
          <a:bodyPr/>
          <a:lstStyle/>
          <a:p>
            <a:r>
              <a:rPr lang="en-GB" b="1" dirty="0">
                <a:gradFill>
                  <a:gsLst>
                    <a:gs pos="100000">
                      <a:srgbClr val="00AACD">
                        <a:alpha val="90237"/>
                      </a:srgbClr>
                    </a:gs>
                    <a:gs pos="40000">
                      <a:srgbClr val="0569B9">
                        <a:alpha val="90158"/>
                      </a:srgbClr>
                    </a:gs>
                  </a:gsLst>
                  <a:lin ang="0" scaled="1"/>
                </a:gradFill>
              </a:rPr>
              <a:t>Evaluation</a:t>
            </a:r>
          </a:p>
        </p:txBody>
      </p:sp>
      <p:sp>
        <p:nvSpPr>
          <p:cNvPr id="6" name="Title 3">
            <a:extLst>
              <a:ext uri="{FF2B5EF4-FFF2-40B4-BE49-F238E27FC236}">
                <a16:creationId xmlns:a16="http://schemas.microsoft.com/office/drawing/2014/main" id="{7ED8EB77-0500-9042-B3A9-9824499AB9EF}"/>
              </a:ext>
            </a:extLst>
          </p:cNvPr>
          <p:cNvSpPr txBox="1">
            <a:spLocks/>
          </p:cNvSpPr>
          <p:nvPr/>
        </p:nvSpPr>
        <p:spPr>
          <a:xfrm>
            <a:off x="479426" y="894823"/>
            <a:ext cx="2985260" cy="467830"/>
          </a:xfrm>
          <a:prstGeom prst="rect">
            <a:avLst/>
          </a:prstGeom>
        </p:spPr>
        <p:txBody>
          <a:bodyPr vert="horz" lIns="0" tIns="0" rIns="0" bIns="0" rtlCol="0" anchor="t" anchorCtr="0">
            <a:noAutofit/>
          </a:bodyPr>
          <a:lstStyle>
            <a:lvl1pPr algn="l" defTabSz="914377" rtl="0" eaLnBrk="1" latinLnBrk="0" hangingPunct="1">
              <a:lnSpc>
                <a:spcPts val="3700"/>
              </a:lnSpc>
              <a:spcBef>
                <a:spcPct val="0"/>
              </a:spcBef>
              <a:buNone/>
              <a:defRPr sz="3000" kern="1200">
                <a:solidFill>
                  <a:schemeClr val="tx1"/>
                </a:solidFill>
                <a:latin typeface="+mj-lt"/>
                <a:ea typeface="+mj-ea"/>
                <a:cs typeface="+mj-cs"/>
              </a:defRPr>
            </a:lvl1pPr>
          </a:lstStyle>
          <a:p>
            <a:r>
              <a:rPr lang="en-GB" sz="3200" b="1" u="sng" dirty="0">
                <a:gradFill>
                  <a:gsLst>
                    <a:gs pos="8000">
                      <a:srgbClr val="00AACD">
                        <a:alpha val="90237"/>
                      </a:srgbClr>
                    </a:gs>
                    <a:gs pos="95000">
                      <a:srgbClr val="0569B9">
                        <a:alpha val="87700"/>
                        <a:lumMod val="88000"/>
                        <a:lumOff val="12000"/>
                      </a:srgbClr>
                    </a:gs>
                  </a:gsLst>
                  <a:lin ang="0" scaled="1"/>
                </a:gradFill>
              </a:rPr>
              <a:t>Performance Analysis</a:t>
            </a:r>
          </a:p>
        </p:txBody>
      </p:sp>
      <p:pic>
        <p:nvPicPr>
          <p:cNvPr id="7" name="Picture 6">
            <a:extLst>
              <a:ext uri="{FF2B5EF4-FFF2-40B4-BE49-F238E27FC236}">
                <a16:creationId xmlns:a16="http://schemas.microsoft.com/office/drawing/2014/main" id="{93867744-8E80-AFC8-F36F-5F6B2F9DC235}"/>
              </a:ext>
            </a:extLst>
          </p:cNvPr>
          <p:cNvPicPr>
            <a:picLocks noChangeAspect="1"/>
          </p:cNvPicPr>
          <p:nvPr/>
        </p:nvPicPr>
        <p:blipFill>
          <a:blip r:embed="rId4"/>
          <a:stretch>
            <a:fillRect/>
          </a:stretch>
        </p:blipFill>
        <p:spPr>
          <a:xfrm>
            <a:off x="5213457" y="2642207"/>
            <a:ext cx="6978543" cy="4238110"/>
          </a:xfrm>
          <a:prstGeom prst="rect">
            <a:avLst/>
          </a:prstGeom>
        </p:spPr>
      </p:pic>
      <p:sp>
        <p:nvSpPr>
          <p:cNvPr id="2" name="Rectangle 1">
            <a:extLst>
              <a:ext uri="{FF2B5EF4-FFF2-40B4-BE49-F238E27FC236}">
                <a16:creationId xmlns:a16="http://schemas.microsoft.com/office/drawing/2014/main" id="{26268060-11CF-4C4C-BBAF-A434BD90343C}"/>
              </a:ext>
            </a:extLst>
          </p:cNvPr>
          <p:cNvSpPr/>
          <p:nvPr/>
        </p:nvSpPr>
        <p:spPr>
          <a:xfrm>
            <a:off x="5708910" y="2805878"/>
            <a:ext cx="1943915" cy="4017650"/>
          </a:xfrm>
          <a:prstGeom prst="rect">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4F2F6C73-0EC5-FDD6-A411-B1FE2EAB567E}"/>
              </a:ext>
            </a:extLst>
          </p:cNvPr>
          <p:cNvSpPr/>
          <p:nvPr/>
        </p:nvSpPr>
        <p:spPr>
          <a:xfrm>
            <a:off x="10248085" y="2642207"/>
            <a:ext cx="1943915" cy="4215793"/>
          </a:xfrm>
          <a:prstGeom prst="rect">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Content Placeholder 2">
            <a:extLst>
              <a:ext uri="{FF2B5EF4-FFF2-40B4-BE49-F238E27FC236}">
                <a16:creationId xmlns:a16="http://schemas.microsoft.com/office/drawing/2014/main" id="{11825477-D050-F1F3-E913-52CD0BA845D5}"/>
              </a:ext>
            </a:extLst>
          </p:cNvPr>
          <p:cNvSpPr txBox="1">
            <a:spLocks/>
          </p:cNvSpPr>
          <p:nvPr/>
        </p:nvSpPr>
        <p:spPr>
          <a:xfrm>
            <a:off x="229015" y="2122182"/>
            <a:ext cx="2634224" cy="3840995"/>
          </a:xfrm>
          <a:prstGeom prst="rect">
            <a:avLst/>
          </a:prstGeom>
        </p:spPr>
        <p:txBody>
          <a:bodyPr vert="horz" lIns="0" tIns="0" rIns="0" bIns="0" rtlCol="0" anchor="b" anchorCtr="0">
            <a:noAutofit/>
          </a:bodyPr>
          <a:lstStyle>
            <a:lvl1pPr marL="0" indent="0" algn="l" defTabSz="914377" rtl="0" eaLnBrk="1" latinLnBrk="0" hangingPunct="1">
              <a:lnSpc>
                <a:spcPts val="2700"/>
              </a:lnSpc>
              <a:spcBef>
                <a:spcPts val="0"/>
              </a:spcBef>
              <a:buFont typeface="Arial" pitchFamily="34" charset="0"/>
              <a:buNone/>
              <a:defRPr sz="2400" kern="1200">
                <a:solidFill>
                  <a:srgbClr val="50555A"/>
                </a:solidFill>
                <a:latin typeface="+mn-lt"/>
                <a:ea typeface="+mn-ea"/>
                <a:cs typeface="+mn-cs"/>
              </a:defRPr>
            </a:lvl1pPr>
            <a:lvl2pPr marL="342900" indent="-342900" algn="l" defTabSz="914377" rtl="0" eaLnBrk="1" latinLnBrk="0" hangingPunct="1">
              <a:lnSpc>
                <a:spcPts val="2700"/>
              </a:lnSpc>
              <a:spcBef>
                <a:spcPts val="0"/>
              </a:spcBef>
              <a:buClr>
                <a:schemeClr val="tx2"/>
              </a:buClr>
              <a:buFont typeface="Source Sans Pro" panose="020B0503030403020204" pitchFamily="34" charset="0"/>
              <a:buChar char="—"/>
              <a:defRPr sz="2400" kern="1200">
                <a:solidFill>
                  <a:srgbClr val="50555A"/>
                </a:solidFill>
                <a:latin typeface="+mn-lt"/>
                <a:ea typeface="+mn-ea"/>
                <a:cs typeface="+mn-cs"/>
              </a:defRPr>
            </a:lvl2pPr>
            <a:lvl3pPr marL="914377" indent="0" algn="l" defTabSz="914377" rtl="0" eaLnBrk="1" latinLnBrk="0" hangingPunct="1">
              <a:spcBef>
                <a:spcPct val="20000"/>
              </a:spcBef>
              <a:buFont typeface="Arial" pitchFamily="34" charset="0"/>
              <a:buNone/>
              <a:defRPr sz="2400" kern="1200">
                <a:solidFill>
                  <a:srgbClr val="50555A"/>
                </a:solidFill>
                <a:latin typeface="+mn-lt"/>
                <a:ea typeface="+mn-ea"/>
                <a:cs typeface="+mn-cs"/>
              </a:defRPr>
            </a:lvl3pPr>
            <a:lvl4pPr marL="1371566" indent="0" algn="l" defTabSz="914377" rtl="0" eaLnBrk="1" latinLnBrk="0" hangingPunct="1">
              <a:spcBef>
                <a:spcPct val="20000"/>
              </a:spcBef>
              <a:buFont typeface="Arial" pitchFamily="34" charset="0"/>
              <a:buNone/>
              <a:defRPr sz="2400" kern="1200">
                <a:solidFill>
                  <a:srgbClr val="50555A"/>
                </a:solidFill>
                <a:latin typeface="+mn-lt"/>
                <a:ea typeface="+mn-ea"/>
                <a:cs typeface="+mn-cs"/>
              </a:defRPr>
            </a:lvl4pPr>
            <a:lvl5pPr marL="1828755" indent="0" algn="l" defTabSz="914377" rtl="0" eaLnBrk="1" latinLnBrk="0" hangingPunct="1">
              <a:spcBef>
                <a:spcPct val="20000"/>
              </a:spcBef>
              <a:buFont typeface="Arial" pitchFamily="34" charset="0"/>
              <a:buNone/>
              <a:defRPr sz="2400" kern="1200">
                <a:solidFill>
                  <a:srgbClr val="50555A"/>
                </a:solidFill>
                <a:latin typeface="+mn-lt"/>
                <a:ea typeface="+mn-ea"/>
                <a:cs typeface="+mn-cs"/>
              </a:defRPr>
            </a:lvl5pPr>
            <a:lvl6pPr marL="2514537"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14"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0000"/>
              </a:lnSpc>
            </a:pPr>
            <a:r>
              <a:rPr lang="en-US" altLang="zh-CN" sz="2000" dirty="0">
                <a:gradFill>
                  <a:gsLst>
                    <a:gs pos="8000">
                      <a:srgbClr val="00AACD">
                        <a:alpha val="90237"/>
                      </a:srgbClr>
                    </a:gs>
                    <a:gs pos="95000">
                      <a:srgbClr val="0569B9">
                        <a:alpha val="87700"/>
                        <a:lumMod val="88000"/>
                        <a:lumOff val="12000"/>
                      </a:srgbClr>
                    </a:gs>
                  </a:gsLst>
                  <a:lin ang="0" scaled="1"/>
                </a:gradFill>
              </a:rPr>
              <a:t>Most</a:t>
            </a:r>
            <a:r>
              <a:rPr lang="zh-CN" altLang="en-US" sz="2000" dirty="0">
                <a:gradFill>
                  <a:gsLst>
                    <a:gs pos="8000">
                      <a:srgbClr val="00AACD">
                        <a:alpha val="90237"/>
                      </a:srgbClr>
                    </a:gs>
                    <a:gs pos="95000">
                      <a:srgbClr val="0569B9">
                        <a:alpha val="87700"/>
                        <a:lumMod val="88000"/>
                        <a:lumOff val="12000"/>
                      </a:srgbClr>
                    </a:gs>
                  </a:gsLst>
                  <a:lin ang="0" scaled="1"/>
                </a:gradFill>
              </a:rPr>
              <a:t> </a:t>
            </a:r>
            <a:r>
              <a:rPr lang="en-US" altLang="zh-CN" sz="2000" dirty="0">
                <a:gradFill>
                  <a:gsLst>
                    <a:gs pos="8000">
                      <a:srgbClr val="00AACD">
                        <a:alpha val="90237"/>
                      </a:srgbClr>
                    </a:gs>
                    <a:gs pos="95000">
                      <a:srgbClr val="0569B9">
                        <a:alpha val="87700"/>
                        <a:lumMod val="88000"/>
                        <a:lumOff val="12000"/>
                      </a:srgbClr>
                    </a:gs>
                  </a:gsLst>
                  <a:lin ang="0" scaled="1"/>
                </a:gradFill>
              </a:rPr>
              <a:t>of</a:t>
            </a:r>
            <a:r>
              <a:rPr lang="zh-CN" altLang="en-US" sz="2000" dirty="0">
                <a:gradFill>
                  <a:gsLst>
                    <a:gs pos="8000">
                      <a:srgbClr val="00AACD">
                        <a:alpha val="90237"/>
                      </a:srgbClr>
                    </a:gs>
                    <a:gs pos="95000">
                      <a:srgbClr val="0569B9">
                        <a:alpha val="87700"/>
                        <a:lumMod val="88000"/>
                        <a:lumOff val="12000"/>
                      </a:srgbClr>
                    </a:gs>
                  </a:gsLst>
                  <a:lin ang="0" scaled="1"/>
                </a:gradFill>
              </a:rPr>
              <a:t> </a:t>
            </a:r>
            <a:r>
              <a:rPr lang="en-US" altLang="zh-CN" sz="2000" dirty="0">
                <a:gradFill>
                  <a:gsLst>
                    <a:gs pos="8000">
                      <a:srgbClr val="00AACD">
                        <a:alpha val="90237"/>
                      </a:srgbClr>
                    </a:gs>
                    <a:gs pos="95000">
                      <a:srgbClr val="0569B9">
                        <a:alpha val="87700"/>
                        <a:lumMod val="88000"/>
                        <a:lumOff val="12000"/>
                      </a:srgbClr>
                    </a:gs>
                  </a:gsLst>
                  <a:lin ang="0" scaled="1"/>
                </a:gradFill>
              </a:rPr>
              <a:t>the</a:t>
            </a:r>
            <a:r>
              <a:rPr lang="zh-CN" altLang="en-US" sz="2000" dirty="0">
                <a:gradFill>
                  <a:gsLst>
                    <a:gs pos="8000">
                      <a:srgbClr val="00AACD">
                        <a:alpha val="90237"/>
                      </a:srgbClr>
                    </a:gs>
                    <a:gs pos="95000">
                      <a:srgbClr val="0569B9">
                        <a:alpha val="87700"/>
                        <a:lumMod val="88000"/>
                        <a:lumOff val="12000"/>
                      </a:srgbClr>
                    </a:gs>
                  </a:gsLst>
                  <a:lin ang="0" scaled="1"/>
                </a:gradFill>
              </a:rPr>
              <a:t> </a:t>
            </a:r>
            <a:r>
              <a:rPr lang="en-US" altLang="zh-CN" sz="2000" dirty="0">
                <a:gradFill>
                  <a:gsLst>
                    <a:gs pos="8000">
                      <a:srgbClr val="00AACD">
                        <a:alpha val="90237"/>
                      </a:srgbClr>
                    </a:gs>
                    <a:gs pos="95000">
                      <a:srgbClr val="0569B9">
                        <a:alpha val="87700"/>
                        <a:lumMod val="88000"/>
                        <a:lumOff val="12000"/>
                      </a:srgbClr>
                    </a:gs>
                  </a:gsLst>
                  <a:lin ang="0" scaled="1"/>
                </a:gradFill>
              </a:rPr>
              <a:t>challenge</a:t>
            </a:r>
            <a:r>
              <a:rPr lang="zh-CN" altLang="en-US" sz="2000" dirty="0">
                <a:gradFill>
                  <a:gsLst>
                    <a:gs pos="8000">
                      <a:srgbClr val="00AACD">
                        <a:alpha val="90237"/>
                      </a:srgbClr>
                    </a:gs>
                    <a:gs pos="95000">
                      <a:srgbClr val="0569B9">
                        <a:alpha val="87700"/>
                        <a:lumMod val="88000"/>
                        <a:lumOff val="12000"/>
                      </a:srgbClr>
                    </a:gs>
                  </a:gsLst>
                  <a:lin ang="0" scaled="1"/>
                </a:gradFill>
              </a:rPr>
              <a:t> </a:t>
            </a:r>
            <a:r>
              <a:rPr lang="en-US" altLang="zh-CN" sz="2000" dirty="0">
                <a:gradFill>
                  <a:gsLst>
                    <a:gs pos="8000">
                      <a:srgbClr val="00AACD">
                        <a:alpha val="90237"/>
                      </a:srgbClr>
                    </a:gs>
                    <a:gs pos="95000">
                      <a:srgbClr val="0569B9">
                        <a:alpha val="87700"/>
                        <a:lumMod val="88000"/>
                        <a:lumOff val="12000"/>
                      </a:srgbClr>
                    </a:gs>
                  </a:gsLst>
                  <a:lin ang="0" scaled="1"/>
                </a:gradFill>
              </a:rPr>
              <a:t>are</a:t>
            </a:r>
            <a:r>
              <a:rPr lang="zh-CN" altLang="en-US" sz="2000" dirty="0">
                <a:gradFill>
                  <a:gsLst>
                    <a:gs pos="8000">
                      <a:srgbClr val="00AACD">
                        <a:alpha val="90237"/>
                      </a:srgbClr>
                    </a:gs>
                    <a:gs pos="95000">
                      <a:srgbClr val="0569B9">
                        <a:alpha val="87700"/>
                        <a:lumMod val="88000"/>
                        <a:lumOff val="12000"/>
                      </a:srgbClr>
                    </a:gs>
                  </a:gsLst>
                  <a:lin ang="0" scaled="1"/>
                </a:gradFill>
              </a:rPr>
              <a:t> </a:t>
            </a:r>
            <a:r>
              <a:rPr lang="en-US" altLang="zh-CN" sz="2000" dirty="0">
                <a:gradFill>
                  <a:gsLst>
                    <a:gs pos="8000">
                      <a:srgbClr val="00AACD">
                        <a:alpha val="90237"/>
                      </a:srgbClr>
                    </a:gs>
                    <a:gs pos="95000">
                      <a:srgbClr val="0569B9">
                        <a:alpha val="87700"/>
                        <a:lumMod val="88000"/>
                        <a:lumOff val="12000"/>
                      </a:srgbClr>
                    </a:gs>
                  </a:gsLst>
                  <a:lin ang="0" scaled="1"/>
                </a:gradFill>
              </a:rPr>
              <a:t>extracted</a:t>
            </a:r>
            <a:r>
              <a:rPr lang="zh-CN" altLang="en-US" sz="2000" dirty="0">
                <a:gradFill>
                  <a:gsLst>
                    <a:gs pos="8000">
                      <a:srgbClr val="00AACD">
                        <a:alpha val="90237"/>
                      </a:srgbClr>
                    </a:gs>
                    <a:gs pos="95000">
                      <a:srgbClr val="0569B9">
                        <a:alpha val="87700"/>
                        <a:lumMod val="88000"/>
                        <a:lumOff val="12000"/>
                      </a:srgbClr>
                    </a:gs>
                  </a:gsLst>
                  <a:lin ang="0" scaled="1"/>
                </a:gradFill>
              </a:rPr>
              <a:t> </a:t>
            </a:r>
            <a:r>
              <a:rPr lang="en-US" altLang="zh-CN" sz="2000" dirty="0">
                <a:gradFill>
                  <a:gsLst>
                    <a:gs pos="8000">
                      <a:srgbClr val="00AACD">
                        <a:alpha val="90237"/>
                      </a:srgbClr>
                    </a:gs>
                    <a:gs pos="95000">
                      <a:srgbClr val="0569B9">
                        <a:alpha val="87700"/>
                        <a:lumMod val="88000"/>
                        <a:lumOff val="12000"/>
                      </a:srgbClr>
                    </a:gs>
                  </a:gsLst>
                  <a:lin ang="0" scaled="1"/>
                </a:gradFill>
              </a:rPr>
              <a:t>successfully.</a:t>
            </a:r>
            <a:r>
              <a:rPr lang="zh-CN" altLang="en-US" sz="2000" dirty="0">
                <a:gradFill>
                  <a:gsLst>
                    <a:gs pos="8000">
                      <a:srgbClr val="00AACD">
                        <a:alpha val="90237"/>
                      </a:srgbClr>
                    </a:gs>
                    <a:gs pos="95000">
                      <a:srgbClr val="0569B9">
                        <a:alpha val="87700"/>
                        <a:lumMod val="88000"/>
                        <a:lumOff val="12000"/>
                      </a:srgbClr>
                    </a:gs>
                  </a:gsLst>
                  <a:lin ang="0" scaled="1"/>
                </a:gradFill>
              </a:rPr>
              <a:t> </a:t>
            </a:r>
            <a:r>
              <a:rPr lang="en-US" altLang="zh-CN" sz="2000" dirty="0">
                <a:gradFill>
                  <a:gsLst>
                    <a:gs pos="8000">
                      <a:srgbClr val="00AACD">
                        <a:alpha val="90237"/>
                      </a:srgbClr>
                    </a:gs>
                    <a:gs pos="95000">
                      <a:srgbClr val="0569B9">
                        <a:alpha val="87700"/>
                        <a:lumMod val="88000"/>
                        <a:lumOff val="12000"/>
                      </a:srgbClr>
                    </a:gs>
                  </a:gsLst>
                  <a:lin ang="0" scaled="1"/>
                </a:gradFill>
              </a:rPr>
              <a:t>The</a:t>
            </a:r>
            <a:r>
              <a:rPr lang="zh-CN" altLang="en-US" sz="2000" dirty="0">
                <a:gradFill>
                  <a:gsLst>
                    <a:gs pos="8000">
                      <a:srgbClr val="00AACD">
                        <a:alpha val="90237"/>
                      </a:srgbClr>
                    </a:gs>
                    <a:gs pos="95000">
                      <a:srgbClr val="0569B9">
                        <a:alpha val="87700"/>
                        <a:lumMod val="88000"/>
                        <a:lumOff val="12000"/>
                      </a:srgbClr>
                    </a:gs>
                  </a:gsLst>
                  <a:lin ang="0" scaled="1"/>
                </a:gradFill>
              </a:rPr>
              <a:t> </a:t>
            </a:r>
            <a:r>
              <a:rPr lang="en-US" altLang="zh-CN" sz="2000" dirty="0">
                <a:gradFill>
                  <a:gsLst>
                    <a:gs pos="8000">
                      <a:srgbClr val="00AACD">
                        <a:alpha val="90237"/>
                      </a:srgbClr>
                    </a:gs>
                    <a:gs pos="95000">
                      <a:srgbClr val="0569B9">
                        <a:alpha val="87700"/>
                        <a:lumMod val="88000"/>
                        <a:lumOff val="12000"/>
                      </a:srgbClr>
                    </a:gs>
                  </a:gsLst>
                  <a:lin ang="0" scaled="1"/>
                </a:gradFill>
              </a:rPr>
              <a:t>low</a:t>
            </a:r>
            <a:r>
              <a:rPr lang="zh-CN" altLang="en-US" sz="2000" dirty="0">
                <a:gradFill>
                  <a:gsLst>
                    <a:gs pos="8000">
                      <a:srgbClr val="00AACD">
                        <a:alpha val="90237"/>
                      </a:srgbClr>
                    </a:gs>
                    <a:gs pos="95000">
                      <a:srgbClr val="0569B9">
                        <a:alpha val="87700"/>
                        <a:lumMod val="88000"/>
                        <a:lumOff val="12000"/>
                      </a:srgbClr>
                    </a:gs>
                  </a:gsLst>
                  <a:lin ang="0" scaled="1"/>
                </a:gradFill>
              </a:rPr>
              <a:t> </a:t>
            </a:r>
            <a:r>
              <a:rPr lang="en-US" altLang="zh-CN" sz="2000" dirty="0">
                <a:gradFill>
                  <a:gsLst>
                    <a:gs pos="8000">
                      <a:srgbClr val="00AACD">
                        <a:alpha val="90237"/>
                      </a:srgbClr>
                    </a:gs>
                    <a:gs pos="95000">
                      <a:srgbClr val="0569B9">
                        <a:alpha val="87700"/>
                        <a:lumMod val="88000"/>
                        <a:lumOff val="12000"/>
                      </a:srgbClr>
                    </a:gs>
                  </a:gsLst>
                  <a:lin ang="0" scaled="1"/>
                </a:gradFill>
              </a:rPr>
              <a:t>similarity</a:t>
            </a:r>
            <a:r>
              <a:rPr lang="zh-CN" altLang="en-US" sz="2000" dirty="0">
                <a:gradFill>
                  <a:gsLst>
                    <a:gs pos="8000">
                      <a:srgbClr val="00AACD">
                        <a:alpha val="90237"/>
                      </a:srgbClr>
                    </a:gs>
                    <a:gs pos="95000">
                      <a:srgbClr val="0569B9">
                        <a:alpha val="87700"/>
                        <a:lumMod val="88000"/>
                        <a:lumOff val="12000"/>
                      </a:srgbClr>
                    </a:gs>
                  </a:gsLst>
                  <a:lin ang="0" scaled="1"/>
                </a:gradFill>
              </a:rPr>
              <a:t> </a:t>
            </a:r>
            <a:r>
              <a:rPr lang="en-US" altLang="zh-CN" sz="2000" dirty="0">
                <a:gradFill>
                  <a:gsLst>
                    <a:gs pos="8000">
                      <a:srgbClr val="00AACD">
                        <a:alpha val="90237"/>
                      </a:srgbClr>
                    </a:gs>
                    <a:gs pos="95000">
                      <a:srgbClr val="0569B9">
                        <a:alpha val="87700"/>
                        <a:lumMod val="88000"/>
                        <a:lumOff val="12000"/>
                      </a:srgbClr>
                    </a:gs>
                  </a:gsLst>
                  <a:lin ang="0" scaled="1"/>
                </a:gradFill>
              </a:rPr>
              <a:t>scores</a:t>
            </a:r>
            <a:r>
              <a:rPr lang="zh-CN" altLang="en-US" sz="2000" dirty="0">
                <a:gradFill>
                  <a:gsLst>
                    <a:gs pos="8000">
                      <a:srgbClr val="00AACD">
                        <a:alpha val="90237"/>
                      </a:srgbClr>
                    </a:gs>
                    <a:gs pos="95000">
                      <a:srgbClr val="0569B9">
                        <a:alpha val="87700"/>
                        <a:lumMod val="88000"/>
                        <a:lumOff val="12000"/>
                      </a:srgbClr>
                    </a:gs>
                  </a:gsLst>
                  <a:lin ang="0" scaled="1"/>
                </a:gradFill>
              </a:rPr>
              <a:t> </a:t>
            </a:r>
            <a:r>
              <a:rPr lang="en-US" altLang="zh-CN" sz="2000" dirty="0">
                <a:gradFill>
                  <a:gsLst>
                    <a:gs pos="8000">
                      <a:srgbClr val="00AACD">
                        <a:alpha val="90237"/>
                      </a:srgbClr>
                    </a:gs>
                    <a:gs pos="95000">
                      <a:srgbClr val="0569B9">
                        <a:alpha val="87700"/>
                        <a:lumMod val="88000"/>
                        <a:lumOff val="12000"/>
                      </a:srgbClr>
                    </a:gs>
                  </a:gsLst>
                  <a:lin ang="0" scaled="1"/>
                </a:gradFill>
              </a:rPr>
              <a:t>may</a:t>
            </a:r>
            <a:r>
              <a:rPr lang="zh-CN" altLang="en-US" sz="2000" dirty="0">
                <a:gradFill>
                  <a:gsLst>
                    <a:gs pos="8000">
                      <a:srgbClr val="00AACD">
                        <a:alpha val="90237"/>
                      </a:srgbClr>
                    </a:gs>
                    <a:gs pos="95000">
                      <a:srgbClr val="0569B9">
                        <a:alpha val="87700"/>
                        <a:lumMod val="88000"/>
                        <a:lumOff val="12000"/>
                      </a:srgbClr>
                    </a:gs>
                  </a:gsLst>
                  <a:lin ang="0" scaled="1"/>
                </a:gradFill>
              </a:rPr>
              <a:t> </a:t>
            </a:r>
            <a:r>
              <a:rPr lang="en-US" altLang="zh-CN" sz="2000" dirty="0">
                <a:gradFill>
                  <a:gsLst>
                    <a:gs pos="8000">
                      <a:srgbClr val="00AACD">
                        <a:alpha val="90237"/>
                      </a:srgbClr>
                    </a:gs>
                    <a:gs pos="95000">
                      <a:srgbClr val="0569B9">
                        <a:alpha val="87700"/>
                        <a:lumMod val="88000"/>
                        <a:lumOff val="12000"/>
                      </a:srgbClr>
                    </a:gs>
                  </a:gsLst>
                  <a:lin ang="0" scaled="1"/>
                </a:gradFill>
              </a:rPr>
              <a:t>because</a:t>
            </a:r>
            <a:r>
              <a:rPr lang="zh-CN" altLang="en-US" sz="2000" dirty="0">
                <a:gradFill>
                  <a:gsLst>
                    <a:gs pos="8000">
                      <a:srgbClr val="00AACD">
                        <a:alpha val="90237"/>
                      </a:srgbClr>
                    </a:gs>
                    <a:gs pos="95000">
                      <a:srgbClr val="0569B9">
                        <a:alpha val="87700"/>
                        <a:lumMod val="88000"/>
                        <a:lumOff val="12000"/>
                      </a:srgbClr>
                    </a:gs>
                  </a:gsLst>
                  <a:lin ang="0" scaled="1"/>
                </a:gradFill>
              </a:rPr>
              <a:t> </a:t>
            </a:r>
            <a:r>
              <a:rPr lang="en-US" altLang="zh-CN" sz="2000" dirty="0">
                <a:gradFill>
                  <a:gsLst>
                    <a:gs pos="8000">
                      <a:srgbClr val="00AACD">
                        <a:alpha val="90237"/>
                      </a:srgbClr>
                    </a:gs>
                    <a:gs pos="95000">
                      <a:srgbClr val="0569B9">
                        <a:alpha val="87700"/>
                        <a:lumMod val="88000"/>
                        <a:lumOff val="12000"/>
                      </a:srgbClr>
                    </a:gs>
                  </a:gsLst>
                  <a:lin ang="0" scaled="1"/>
                </a:gradFill>
              </a:rPr>
              <a:t>of</a:t>
            </a:r>
            <a:r>
              <a:rPr lang="zh-CN" altLang="en-US" sz="2000" dirty="0">
                <a:gradFill>
                  <a:gsLst>
                    <a:gs pos="8000">
                      <a:srgbClr val="00AACD">
                        <a:alpha val="90237"/>
                      </a:srgbClr>
                    </a:gs>
                    <a:gs pos="95000">
                      <a:srgbClr val="0569B9">
                        <a:alpha val="87700"/>
                        <a:lumMod val="88000"/>
                        <a:lumOff val="12000"/>
                      </a:srgbClr>
                    </a:gs>
                  </a:gsLst>
                  <a:lin ang="0" scaled="1"/>
                </a:gradFill>
              </a:rPr>
              <a:t> </a:t>
            </a:r>
            <a:r>
              <a:rPr lang="en-US" altLang="zh-CN" sz="2000" dirty="0">
                <a:gradFill>
                  <a:gsLst>
                    <a:gs pos="8000">
                      <a:srgbClr val="00AACD">
                        <a:alpha val="90237"/>
                      </a:srgbClr>
                    </a:gs>
                    <a:gs pos="95000">
                      <a:srgbClr val="0569B9">
                        <a:alpha val="87700"/>
                        <a:lumMod val="88000"/>
                        <a:lumOff val="12000"/>
                      </a:srgbClr>
                    </a:gs>
                  </a:gsLst>
                  <a:lin ang="0" scaled="1"/>
                </a:gradFill>
              </a:rPr>
              <a:t>the</a:t>
            </a:r>
            <a:r>
              <a:rPr lang="zh-CN" altLang="en-US" sz="2000" dirty="0">
                <a:gradFill>
                  <a:gsLst>
                    <a:gs pos="8000">
                      <a:srgbClr val="00AACD">
                        <a:alpha val="90237"/>
                      </a:srgbClr>
                    </a:gs>
                    <a:gs pos="95000">
                      <a:srgbClr val="0569B9">
                        <a:alpha val="87700"/>
                        <a:lumMod val="88000"/>
                        <a:lumOff val="12000"/>
                      </a:srgbClr>
                    </a:gs>
                  </a:gsLst>
                  <a:lin ang="0" scaled="1"/>
                </a:gradFill>
              </a:rPr>
              <a:t> </a:t>
            </a:r>
            <a:r>
              <a:rPr lang="en-US" altLang="zh-CN" sz="2000" dirty="0">
                <a:gradFill>
                  <a:gsLst>
                    <a:gs pos="8000">
                      <a:srgbClr val="00AACD">
                        <a:alpha val="90237"/>
                      </a:srgbClr>
                    </a:gs>
                    <a:gs pos="95000">
                      <a:srgbClr val="0569B9">
                        <a:alpha val="87700"/>
                        <a:lumMod val="88000"/>
                        <a:lumOff val="12000"/>
                      </a:srgbClr>
                    </a:gs>
                  </a:gsLst>
                  <a:lin ang="0" scaled="1"/>
                </a:gradFill>
              </a:rPr>
              <a:t>low</a:t>
            </a:r>
            <a:r>
              <a:rPr lang="zh-CN" altLang="en-US" sz="2000" dirty="0">
                <a:gradFill>
                  <a:gsLst>
                    <a:gs pos="8000">
                      <a:srgbClr val="00AACD">
                        <a:alpha val="90237"/>
                      </a:srgbClr>
                    </a:gs>
                    <a:gs pos="95000">
                      <a:srgbClr val="0569B9">
                        <a:alpha val="87700"/>
                        <a:lumMod val="88000"/>
                        <a:lumOff val="12000"/>
                      </a:srgbClr>
                    </a:gs>
                  </a:gsLst>
                  <a:lin ang="0" scaled="1"/>
                </a:gradFill>
              </a:rPr>
              <a:t> </a:t>
            </a:r>
            <a:r>
              <a:rPr lang="en-US" altLang="zh-CN" sz="2000" dirty="0">
                <a:gradFill>
                  <a:gsLst>
                    <a:gs pos="8000">
                      <a:srgbClr val="00AACD">
                        <a:alpha val="90237"/>
                      </a:srgbClr>
                    </a:gs>
                    <a:gs pos="95000">
                      <a:srgbClr val="0569B9">
                        <a:alpha val="87700"/>
                        <a:lumMod val="88000"/>
                        <a:lumOff val="12000"/>
                      </a:srgbClr>
                    </a:gs>
                  </a:gsLst>
                  <a:lin ang="0" scaled="1"/>
                </a:gradFill>
              </a:rPr>
              <a:t>performance</a:t>
            </a:r>
            <a:r>
              <a:rPr lang="zh-CN" altLang="en-US" sz="2000" dirty="0">
                <a:gradFill>
                  <a:gsLst>
                    <a:gs pos="8000">
                      <a:srgbClr val="00AACD">
                        <a:alpha val="90237"/>
                      </a:srgbClr>
                    </a:gs>
                    <a:gs pos="95000">
                      <a:srgbClr val="0569B9">
                        <a:alpha val="87700"/>
                        <a:lumMod val="88000"/>
                        <a:lumOff val="12000"/>
                      </a:srgbClr>
                    </a:gs>
                  </a:gsLst>
                  <a:lin ang="0" scaled="1"/>
                </a:gradFill>
              </a:rPr>
              <a:t> </a:t>
            </a:r>
            <a:r>
              <a:rPr lang="en-US" altLang="zh-CN" sz="2000" dirty="0">
                <a:gradFill>
                  <a:gsLst>
                    <a:gs pos="8000">
                      <a:srgbClr val="00AACD">
                        <a:alpha val="90237"/>
                      </a:srgbClr>
                    </a:gs>
                    <a:gs pos="95000">
                      <a:srgbClr val="0569B9">
                        <a:alpha val="87700"/>
                        <a:lumMod val="88000"/>
                        <a:lumOff val="12000"/>
                      </a:srgbClr>
                    </a:gs>
                  </a:gsLst>
                  <a:lin ang="0" scaled="1"/>
                </a:gradFill>
              </a:rPr>
              <a:t>of</a:t>
            </a:r>
            <a:r>
              <a:rPr lang="zh-CN" altLang="en-US" sz="2000" dirty="0">
                <a:gradFill>
                  <a:gsLst>
                    <a:gs pos="8000">
                      <a:srgbClr val="00AACD">
                        <a:alpha val="90237"/>
                      </a:srgbClr>
                    </a:gs>
                    <a:gs pos="95000">
                      <a:srgbClr val="0569B9">
                        <a:alpha val="87700"/>
                        <a:lumMod val="88000"/>
                        <a:lumOff val="12000"/>
                      </a:srgbClr>
                    </a:gs>
                  </a:gsLst>
                  <a:lin ang="0" scaled="1"/>
                </a:gradFill>
              </a:rPr>
              <a:t> </a:t>
            </a:r>
            <a:r>
              <a:rPr lang="en-US" altLang="zh-CN" sz="2000" dirty="0">
                <a:gradFill>
                  <a:gsLst>
                    <a:gs pos="8000">
                      <a:srgbClr val="00AACD">
                        <a:alpha val="90237"/>
                      </a:srgbClr>
                    </a:gs>
                    <a:gs pos="95000">
                      <a:srgbClr val="0569B9">
                        <a:alpha val="87700"/>
                        <a:lumMod val="88000"/>
                        <a:lumOff val="12000"/>
                      </a:srgbClr>
                    </a:gs>
                  </a:gsLst>
                  <a:lin ang="0" scaled="1"/>
                </a:gradFill>
              </a:rPr>
              <a:t>GPT4o.</a:t>
            </a:r>
            <a:r>
              <a:rPr lang="zh-CN" altLang="en-US" sz="2000" dirty="0">
                <a:gradFill>
                  <a:gsLst>
                    <a:gs pos="8000">
                      <a:srgbClr val="00AACD">
                        <a:alpha val="90237"/>
                      </a:srgbClr>
                    </a:gs>
                    <a:gs pos="95000">
                      <a:srgbClr val="0569B9">
                        <a:alpha val="87700"/>
                        <a:lumMod val="88000"/>
                        <a:lumOff val="12000"/>
                      </a:srgbClr>
                    </a:gs>
                  </a:gsLst>
                  <a:lin ang="0" scaled="1"/>
                </a:gradFill>
              </a:rPr>
              <a:t> </a:t>
            </a:r>
            <a:r>
              <a:rPr lang="en-US" altLang="zh-CN" sz="2000" dirty="0">
                <a:gradFill>
                  <a:gsLst>
                    <a:gs pos="8000">
                      <a:srgbClr val="00AACD">
                        <a:alpha val="90237"/>
                      </a:srgbClr>
                    </a:gs>
                    <a:gs pos="95000">
                      <a:srgbClr val="0569B9">
                        <a:alpha val="87700"/>
                        <a:lumMod val="88000"/>
                        <a:lumOff val="12000"/>
                      </a:srgbClr>
                    </a:gs>
                  </a:gsLst>
                  <a:lin ang="0" scaled="1"/>
                </a:gradFill>
              </a:rPr>
              <a:t>The low performance of GPT4o may be result of the low impact level in some challenges’ impact level. The instances from GPT don’t have the specific impact levels like 13.</a:t>
            </a:r>
          </a:p>
        </p:txBody>
      </p:sp>
    </p:spTree>
    <p:extLst>
      <p:ext uri="{BB962C8B-B14F-4D97-AF65-F5344CB8AC3E}">
        <p14:creationId xmlns:p14="http://schemas.microsoft.com/office/powerpoint/2010/main" val="224740505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7C67AD4A-3437-47FC-85F5-BD25261B74CF}"/>
              </a:ext>
            </a:extLst>
          </p:cNvPr>
          <p:cNvSpPr>
            <a:spLocks noGrp="1"/>
          </p:cNvSpPr>
          <p:nvPr>
            <p:ph type="sldNum" sz="quarter" idx="4"/>
          </p:nvPr>
        </p:nvSpPr>
        <p:spPr>
          <a:xfrm>
            <a:off x="11466740" y="6511066"/>
            <a:ext cx="290100" cy="191861"/>
          </a:xfrm>
        </p:spPr>
        <p:txBody>
          <a:bodyPr/>
          <a:lstStyle/>
          <a:p>
            <a:fld id="{DDBE135E-2566-4748-853C-8A3B78F0FB00}" type="slidenum">
              <a:rPr lang="en-GB" smtClean="0"/>
              <a:t>32</a:t>
            </a:fld>
            <a:endParaRPr lang="en-GB"/>
          </a:p>
        </p:txBody>
      </p:sp>
      <p:sp>
        <p:nvSpPr>
          <p:cNvPr id="16" name="Title 1">
            <a:extLst>
              <a:ext uri="{FF2B5EF4-FFF2-40B4-BE49-F238E27FC236}">
                <a16:creationId xmlns:a16="http://schemas.microsoft.com/office/drawing/2014/main" id="{7EF14EC2-110F-C328-AA74-1D577B0072E4}"/>
              </a:ext>
            </a:extLst>
          </p:cNvPr>
          <p:cNvSpPr>
            <a:spLocks noGrp="1"/>
          </p:cNvSpPr>
          <p:nvPr>
            <p:ph type="title"/>
          </p:nvPr>
        </p:nvSpPr>
        <p:spPr>
          <a:xfrm>
            <a:off x="479426" y="388336"/>
            <a:ext cx="5148378" cy="1012975"/>
          </a:xfrm>
          <a:noFill/>
        </p:spPr>
        <p:txBody>
          <a:bodyPr/>
          <a:lstStyle/>
          <a:p>
            <a:r>
              <a:rPr lang="en-GB" b="1" dirty="0">
                <a:gradFill>
                  <a:gsLst>
                    <a:gs pos="100000">
                      <a:srgbClr val="00AACD">
                        <a:alpha val="90237"/>
                      </a:srgbClr>
                    </a:gs>
                    <a:gs pos="40000">
                      <a:srgbClr val="0569B9">
                        <a:alpha val="90158"/>
                      </a:srgbClr>
                    </a:gs>
                  </a:gsLst>
                  <a:lin ang="0" scaled="1"/>
                </a:gradFill>
              </a:rPr>
              <a:t>Evaluation</a:t>
            </a:r>
          </a:p>
        </p:txBody>
      </p:sp>
      <p:sp>
        <p:nvSpPr>
          <p:cNvPr id="11" name="Content Placeholder 2">
            <a:extLst>
              <a:ext uri="{FF2B5EF4-FFF2-40B4-BE49-F238E27FC236}">
                <a16:creationId xmlns:a16="http://schemas.microsoft.com/office/drawing/2014/main" id="{A2103A47-FDC1-EDC0-F7B7-4ACF57EA7B2B}"/>
              </a:ext>
            </a:extLst>
          </p:cNvPr>
          <p:cNvSpPr txBox="1">
            <a:spLocks/>
          </p:cNvSpPr>
          <p:nvPr/>
        </p:nvSpPr>
        <p:spPr>
          <a:xfrm>
            <a:off x="479426" y="1362653"/>
            <a:ext cx="2118631" cy="3840995"/>
          </a:xfrm>
          <a:prstGeom prst="rect">
            <a:avLst/>
          </a:prstGeom>
        </p:spPr>
        <p:txBody>
          <a:bodyPr vert="horz" lIns="0" tIns="0" rIns="0" bIns="0" rtlCol="0" anchor="b" anchorCtr="0">
            <a:noAutofit/>
          </a:bodyPr>
          <a:lstStyle>
            <a:lvl1pPr marL="0" indent="0" algn="l" defTabSz="914377" rtl="0" eaLnBrk="1" latinLnBrk="0" hangingPunct="1">
              <a:lnSpc>
                <a:spcPts val="2700"/>
              </a:lnSpc>
              <a:spcBef>
                <a:spcPts val="0"/>
              </a:spcBef>
              <a:buFont typeface="Arial" pitchFamily="34" charset="0"/>
              <a:buNone/>
              <a:defRPr sz="2400" kern="1200">
                <a:solidFill>
                  <a:srgbClr val="50555A"/>
                </a:solidFill>
                <a:latin typeface="+mn-lt"/>
                <a:ea typeface="+mn-ea"/>
                <a:cs typeface="+mn-cs"/>
              </a:defRPr>
            </a:lvl1pPr>
            <a:lvl2pPr marL="342900" indent="-342900" algn="l" defTabSz="914377" rtl="0" eaLnBrk="1" latinLnBrk="0" hangingPunct="1">
              <a:lnSpc>
                <a:spcPts val="2700"/>
              </a:lnSpc>
              <a:spcBef>
                <a:spcPts val="0"/>
              </a:spcBef>
              <a:buClr>
                <a:schemeClr val="tx2"/>
              </a:buClr>
              <a:buFont typeface="Source Sans Pro" panose="020B0503030403020204" pitchFamily="34" charset="0"/>
              <a:buChar char="—"/>
              <a:defRPr sz="2400" kern="1200">
                <a:solidFill>
                  <a:srgbClr val="50555A"/>
                </a:solidFill>
                <a:latin typeface="+mn-lt"/>
                <a:ea typeface="+mn-ea"/>
                <a:cs typeface="+mn-cs"/>
              </a:defRPr>
            </a:lvl2pPr>
            <a:lvl3pPr marL="914377" indent="0" algn="l" defTabSz="914377" rtl="0" eaLnBrk="1" latinLnBrk="0" hangingPunct="1">
              <a:spcBef>
                <a:spcPct val="20000"/>
              </a:spcBef>
              <a:buFont typeface="Arial" pitchFamily="34" charset="0"/>
              <a:buNone/>
              <a:defRPr sz="2400" kern="1200">
                <a:solidFill>
                  <a:srgbClr val="50555A"/>
                </a:solidFill>
                <a:latin typeface="+mn-lt"/>
                <a:ea typeface="+mn-ea"/>
                <a:cs typeface="+mn-cs"/>
              </a:defRPr>
            </a:lvl3pPr>
            <a:lvl4pPr marL="1371566" indent="0" algn="l" defTabSz="914377" rtl="0" eaLnBrk="1" latinLnBrk="0" hangingPunct="1">
              <a:spcBef>
                <a:spcPct val="20000"/>
              </a:spcBef>
              <a:buFont typeface="Arial" pitchFamily="34" charset="0"/>
              <a:buNone/>
              <a:defRPr sz="2400" kern="1200">
                <a:solidFill>
                  <a:srgbClr val="50555A"/>
                </a:solidFill>
                <a:latin typeface="+mn-lt"/>
                <a:ea typeface="+mn-ea"/>
                <a:cs typeface="+mn-cs"/>
              </a:defRPr>
            </a:lvl4pPr>
            <a:lvl5pPr marL="1828755" indent="0" algn="l" defTabSz="914377" rtl="0" eaLnBrk="1" latinLnBrk="0" hangingPunct="1">
              <a:spcBef>
                <a:spcPct val="20000"/>
              </a:spcBef>
              <a:buFont typeface="Arial" pitchFamily="34" charset="0"/>
              <a:buNone/>
              <a:defRPr sz="2400" kern="1200">
                <a:solidFill>
                  <a:srgbClr val="50555A"/>
                </a:solidFill>
                <a:latin typeface="+mn-lt"/>
                <a:ea typeface="+mn-ea"/>
                <a:cs typeface="+mn-cs"/>
              </a:defRPr>
            </a:lvl5pPr>
            <a:lvl6pPr marL="2514537"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14"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tLang="zh-CN" dirty="0">
                <a:gradFill>
                  <a:gsLst>
                    <a:gs pos="8000">
                      <a:srgbClr val="00AACD">
                        <a:alpha val="90237"/>
                      </a:srgbClr>
                    </a:gs>
                    <a:gs pos="95000">
                      <a:srgbClr val="0569B9">
                        <a:alpha val="87700"/>
                        <a:lumMod val="88000"/>
                        <a:lumOff val="12000"/>
                      </a:srgbClr>
                    </a:gs>
                  </a:gsLst>
                  <a:lin ang="0" scaled="1"/>
                </a:gradFill>
              </a:rPr>
              <a:t>For</a:t>
            </a:r>
            <a:r>
              <a:rPr lang="zh-CN" altLang="en-US" dirty="0">
                <a:gradFill>
                  <a:gsLst>
                    <a:gs pos="8000">
                      <a:srgbClr val="00AACD">
                        <a:alpha val="90237"/>
                      </a:srgbClr>
                    </a:gs>
                    <a:gs pos="95000">
                      <a:srgbClr val="0569B9">
                        <a:alpha val="87700"/>
                        <a:lumMod val="88000"/>
                        <a:lumOff val="12000"/>
                      </a:srgbClr>
                    </a:gs>
                  </a:gsLst>
                  <a:lin ang="0" scaled="1"/>
                </a:gradFill>
              </a:rPr>
              <a:t> </a:t>
            </a:r>
            <a:r>
              <a:rPr lang="en-US" altLang="zh-CN" dirty="0">
                <a:gradFill>
                  <a:gsLst>
                    <a:gs pos="8000">
                      <a:srgbClr val="00AACD">
                        <a:alpha val="90237"/>
                      </a:srgbClr>
                    </a:gs>
                    <a:gs pos="95000">
                      <a:srgbClr val="0569B9">
                        <a:alpha val="87700"/>
                        <a:lumMod val="88000"/>
                        <a:lumOff val="12000"/>
                      </a:srgbClr>
                    </a:gs>
                  </a:gsLst>
                  <a:lin ang="0" scaled="1"/>
                </a:gradFill>
              </a:rPr>
              <a:t>the</a:t>
            </a:r>
            <a:r>
              <a:rPr lang="zh-CN" altLang="en-US" dirty="0">
                <a:gradFill>
                  <a:gsLst>
                    <a:gs pos="8000">
                      <a:srgbClr val="00AACD">
                        <a:alpha val="90237"/>
                      </a:srgbClr>
                    </a:gs>
                    <a:gs pos="95000">
                      <a:srgbClr val="0569B9">
                        <a:alpha val="87700"/>
                        <a:lumMod val="88000"/>
                        <a:lumOff val="12000"/>
                      </a:srgbClr>
                    </a:gs>
                  </a:gsLst>
                  <a:lin ang="0" scaled="1"/>
                </a:gradFill>
              </a:rPr>
              <a:t> </a:t>
            </a:r>
            <a:r>
              <a:rPr lang="en-US" altLang="zh-CN" dirty="0">
                <a:gradFill>
                  <a:gsLst>
                    <a:gs pos="8000">
                      <a:srgbClr val="00AACD">
                        <a:alpha val="90237"/>
                      </a:srgbClr>
                    </a:gs>
                    <a:gs pos="95000">
                      <a:srgbClr val="0569B9">
                        <a:alpha val="87700"/>
                        <a:lumMod val="88000"/>
                        <a:lumOff val="12000"/>
                      </a:srgbClr>
                    </a:gs>
                  </a:gsLst>
                  <a:lin ang="0" scaled="1"/>
                </a:gradFill>
              </a:rPr>
              <a:t>evaluation,</a:t>
            </a:r>
            <a:r>
              <a:rPr lang="zh-CN" altLang="en-US" dirty="0">
                <a:gradFill>
                  <a:gsLst>
                    <a:gs pos="8000">
                      <a:srgbClr val="00AACD">
                        <a:alpha val="90237"/>
                      </a:srgbClr>
                    </a:gs>
                    <a:gs pos="95000">
                      <a:srgbClr val="0569B9">
                        <a:alpha val="87700"/>
                        <a:lumMod val="88000"/>
                        <a:lumOff val="12000"/>
                      </a:srgbClr>
                    </a:gs>
                  </a:gsLst>
                  <a:lin ang="0" scaled="1"/>
                </a:gradFill>
              </a:rPr>
              <a:t> </a:t>
            </a:r>
            <a:r>
              <a:rPr lang="en-US" altLang="zh-CN" dirty="0">
                <a:gradFill>
                  <a:gsLst>
                    <a:gs pos="8000">
                      <a:srgbClr val="00AACD">
                        <a:alpha val="90237"/>
                      </a:srgbClr>
                    </a:gs>
                    <a:gs pos="95000">
                      <a:srgbClr val="0569B9">
                        <a:alpha val="87700"/>
                        <a:lumMod val="88000"/>
                        <a:lumOff val="12000"/>
                      </a:srgbClr>
                    </a:gs>
                  </a:gsLst>
                  <a:lin ang="0" scaled="1"/>
                </a:gradFill>
              </a:rPr>
              <a:t>the</a:t>
            </a:r>
            <a:r>
              <a:rPr lang="zh-CN" altLang="en-US" dirty="0">
                <a:gradFill>
                  <a:gsLst>
                    <a:gs pos="8000">
                      <a:srgbClr val="00AACD">
                        <a:alpha val="90237"/>
                      </a:srgbClr>
                    </a:gs>
                    <a:gs pos="95000">
                      <a:srgbClr val="0569B9">
                        <a:alpha val="87700"/>
                        <a:lumMod val="88000"/>
                        <a:lumOff val="12000"/>
                      </a:srgbClr>
                    </a:gs>
                  </a:gsLst>
                  <a:lin ang="0" scaled="1"/>
                </a:gradFill>
              </a:rPr>
              <a:t> </a:t>
            </a:r>
            <a:r>
              <a:rPr lang="en-US" altLang="zh-CN" dirty="0">
                <a:gradFill>
                  <a:gsLst>
                    <a:gs pos="8000">
                      <a:srgbClr val="00AACD">
                        <a:alpha val="90237"/>
                      </a:srgbClr>
                    </a:gs>
                    <a:gs pos="95000">
                      <a:srgbClr val="0569B9">
                        <a:alpha val="87700"/>
                        <a:lumMod val="88000"/>
                        <a:lumOff val="12000"/>
                      </a:srgbClr>
                    </a:gs>
                  </a:gsLst>
                  <a:lin ang="0" scaled="1"/>
                </a:gradFill>
              </a:rPr>
              <a:t>scores</a:t>
            </a:r>
            <a:r>
              <a:rPr lang="zh-CN" altLang="en-US" dirty="0">
                <a:gradFill>
                  <a:gsLst>
                    <a:gs pos="8000">
                      <a:srgbClr val="00AACD">
                        <a:alpha val="90237"/>
                      </a:srgbClr>
                    </a:gs>
                    <a:gs pos="95000">
                      <a:srgbClr val="0569B9">
                        <a:alpha val="87700"/>
                        <a:lumMod val="88000"/>
                        <a:lumOff val="12000"/>
                      </a:srgbClr>
                    </a:gs>
                  </a:gsLst>
                  <a:lin ang="0" scaled="1"/>
                </a:gradFill>
              </a:rPr>
              <a:t> </a:t>
            </a:r>
            <a:r>
              <a:rPr lang="en-US" altLang="zh-CN" dirty="0">
                <a:gradFill>
                  <a:gsLst>
                    <a:gs pos="8000">
                      <a:srgbClr val="00AACD">
                        <a:alpha val="90237"/>
                      </a:srgbClr>
                    </a:gs>
                    <a:gs pos="95000">
                      <a:srgbClr val="0569B9">
                        <a:alpha val="87700"/>
                        <a:lumMod val="88000"/>
                        <a:lumOff val="12000"/>
                      </a:srgbClr>
                    </a:gs>
                  </a:gsLst>
                  <a:lin ang="0" scaled="1"/>
                </a:gradFill>
              </a:rPr>
              <a:t>are</a:t>
            </a:r>
            <a:r>
              <a:rPr lang="zh-CN" altLang="en-US" dirty="0">
                <a:gradFill>
                  <a:gsLst>
                    <a:gs pos="8000">
                      <a:srgbClr val="00AACD">
                        <a:alpha val="90237"/>
                      </a:srgbClr>
                    </a:gs>
                    <a:gs pos="95000">
                      <a:srgbClr val="0569B9">
                        <a:alpha val="87700"/>
                        <a:lumMod val="88000"/>
                        <a:lumOff val="12000"/>
                      </a:srgbClr>
                    </a:gs>
                  </a:gsLst>
                  <a:lin ang="0" scaled="1"/>
                </a:gradFill>
              </a:rPr>
              <a:t> </a:t>
            </a:r>
            <a:r>
              <a:rPr lang="en-US" altLang="zh-CN" dirty="0">
                <a:gradFill>
                  <a:gsLst>
                    <a:gs pos="8000">
                      <a:srgbClr val="00AACD">
                        <a:alpha val="90237"/>
                      </a:srgbClr>
                    </a:gs>
                    <a:gs pos="95000">
                      <a:srgbClr val="0569B9">
                        <a:alpha val="87700"/>
                        <a:lumMod val="88000"/>
                        <a:lumOff val="12000"/>
                      </a:srgbClr>
                    </a:gs>
                  </a:gsLst>
                  <a:lin ang="0" scaled="1"/>
                </a:gradFill>
              </a:rPr>
              <a:t>low</a:t>
            </a:r>
            <a:r>
              <a:rPr lang="zh-CN" altLang="en-US" dirty="0">
                <a:gradFill>
                  <a:gsLst>
                    <a:gs pos="8000">
                      <a:srgbClr val="00AACD">
                        <a:alpha val="90237"/>
                      </a:srgbClr>
                    </a:gs>
                    <a:gs pos="95000">
                      <a:srgbClr val="0569B9">
                        <a:alpha val="87700"/>
                        <a:lumMod val="88000"/>
                        <a:lumOff val="12000"/>
                      </a:srgbClr>
                    </a:gs>
                  </a:gsLst>
                  <a:lin ang="0" scaled="1"/>
                </a:gradFill>
              </a:rPr>
              <a:t> </a:t>
            </a:r>
            <a:r>
              <a:rPr lang="en-US" altLang="zh-CN" dirty="0">
                <a:gradFill>
                  <a:gsLst>
                    <a:gs pos="8000">
                      <a:srgbClr val="00AACD">
                        <a:alpha val="90237"/>
                      </a:srgbClr>
                    </a:gs>
                    <a:gs pos="95000">
                      <a:srgbClr val="0569B9">
                        <a:alpha val="87700"/>
                        <a:lumMod val="88000"/>
                        <a:lumOff val="12000"/>
                      </a:srgbClr>
                    </a:gs>
                  </a:gsLst>
                  <a:lin ang="0" scaled="1"/>
                </a:gradFill>
              </a:rPr>
              <a:t>and</a:t>
            </a:r>
            <a:r>
              <a:rPr lang="zh-CN" altLang="en-US" dirty="0">
                <a:gradFill>
                  <a:gsLst>
                    <a:gs pos="8000">
                      <a:srgbClr val="00AACD">
                        <a:alpha val="90237"/>
                      </a:srgbClr>
                    </a:gs>
                    <a:gs pos="95000">
                      <a:srgbClr val="0569B9">
                        <a:alpha val="87700"/>
                        <a:lumMod val="88000"/>
                        <a:lumOff val="12000"/>
                      </a:srgbClr>
                    </a:gs>
                  </a:gsLst>
                  <a:lin ang="0" scaled="1"/>
                </a:gradFill>
              </a:rPr>
              <a:t> </a:t>
            </a:r>
            <a:r>
              <a:rPr lang="en-US" altLang="zh-CN" dirty="0">
                <a:gradFill>
                  <a:gsLst>
                    <a:gs pos="8000">
                      <a:srgbClr val="00AACD">
                        <a:alpha val="90237"/>
                      </a:srgbClr>
                    </a:gs>
                    <a:gs pos="95000">
                      <a:srgbClr val="0569B9">
                        <a:alpha val="87700"/>
                        <a:lumMod val="88000"/>
                        <a:lumOff val="12000"/>
                      </a:srgbClr>
                    </a:gs>
                  </a:gsLst>
                  <a:lin ang="0" scaled="1"/>
                </a:gradFill>
              </a:rPr>
              <a:t>this</a:t>
            </a:r>
            <a:r>
              <a:rPr lang="zh-CN" altLang="en-US" dirty="0">
                <a:gradFill>
                  <a:gsLst>
                    <a:gs pos="8000">
                      <a:srgbClr val="00AACD">
                        <a:alpha val="90237"/>
                      </a:srgbClr>
                    </a:gs>
                    <a:gs pos="95000">
                      <a:srgbClr val="0569B9">
                        <a:alpha val="87700"/>
                        <a:lumMod val="88000"/>
                        <a:lumOff val="12000"/>
                      </a:srgbClr>
                    </a:gs>
                  </a:gsLst>
                  <a:lin ang="0" scaled="1"/>
                </a:gradFill>
              </a:rPr>
              <a:t> </a:t>
            </a:r>
            <a:r>
              <a:rPr lang="en-US" altLang="zh-CN" dirty="0">
                <a:gradFill>
                  <a:gsLst>
                    <a:gs pos="8000">
                      <a:srgbClr val="00AACD">
                        <a:alpha val="90237"/>
                      </a:srgbClr>
                    </a:gs>
                    <a:gs pos="95000">
                      <a:srgbClr val="0569B9">
                        <a:alpha val="87700"/>
                        <a:lumMod val="88000"/>
                        <a:lumOff val="12000"/>
                      </a:srgbClr>
                    </a:gs>
                  </a:gsLst>
                  <a:lin ang="0" scaled="1"/>
                </a:gradFill>
              </a:rPr>
              <a:t>is</a:t>
            </a:r>
            <a:r>
              <a:rPr lang="zh-CN" altLang="en-US" dirty="0">
                <a:gradFill>
                  <a:gsLst>
                    <a:gs pos="8000">
                      <a:srgbClr val="00AACD">
                        <a:alpha val="90237"/>
                      </a:srgbClr>
                    </a:gs>
                    <a:gs pos="95000">
                      <a:srgbClr val="0569B9">
                        <a:alpha val="87700"/>
                        <a:lumMod val="88000"/>
                        <a:lumOff val="12000"/>
                      </a:srgbClr>
                    </a:gs>
                  </a:gsLst>
                  <a:lin ang="0" scaled="1"/>
                </a:gradFill>
              </a:rPr>
              <a:t> </a:t>
            </a:r>
            <a:r>
              <a:rPr lang="en-IE" altLang="zh-CN" dirty="0">
                <a:gradFill>
                  <a:gsLst>
                    <a:gs pos="8000">
                      <a:srgbClr val="00AACD">
                        <a:alpha val="90237"/>
                      </a:srgbClr>
                    </a:gs>
                    <a:gs pos="95000">
                      <a:srgbClr val="0569B9">
                        <a:alpha val="87700"/>
                        <a:lumMod val="88000"/>
                        <a:lumOff val="12000"/>
                      </a:srgbClr>
                    </a:gs>
                  </a:gsLst>
                  <a:lin ang="0" scaled="1"/>
                </a:gradFill>
              </a:rPr>
              <a:t>expected.</a:t>
            </a:r>
            <a:endParaRPr lang="en-GB" dirty="0"/>
          </a:p>
        </p:txBody>
      </p:sp>
      <p:pic>
        <p:nvPicPr>
          <p:cNvPr id="5" name="Picture 4">
            <a:extLst>
              <a:ext uri="{FF2B5EF4-FFF2-40B4-BE49-F238E27FC236}">
                <a16:creationId xmlns:a16="http://schemas.microsoft.com/office/drawing/2014/main" id="{9E0046C1-1DC5-7C74-9D6A-46EF09F6DF2D}"/>
              </a:ext>
            </a:extLst>
          </p:cNvPr>
          <p:cNvPicPr>
            <a:picLocks noChangeAspect="1"/>
          </p:cNvPicPr>
          <p:nvPr/>
        </p:nvPicPr>
        <p:blipFill>
          <a:blip r:embed="rId3"/>
          <a:stretch>
            <a:fillRect/>
          </a:stretch>
        </p:blipFill>
        <p:spPr>
          <a:xfrm>
            <a:off x="2893194" y="-4908885"/>
            <a:ext cx="14930782" cy="11198087"/>
          </a:xfrm>
          <a:prstGeom prst="rect">
            <a:avLst/>
          </a:prstGeom>
        </p:spPr>
      </p:pic>
      <p:sp>
        <p:nvSpPr>
          <p:cNvPr id="6" name="Title 3">
            <a:extLst>
              <a:ext uri="{FF2B5EF4-FFF2-40B4-BE49-F238E27FC236}">
                <a16:creationId xmlns:a16="http://schemas.microsoft.com/office/drawing/2014/main" id="{7ED8EB77-0500-9042-B3A9-9824499AB9EF}"/>
              </a:ext>
            </a:extLst>
          </p:cNvPr>
          <p:cNvSpPr txBox="1">
            <a:spLocks/>
          </p:cNvSpPr>
          <p:nvPr/>
        </p:nvSpPr>
        <p:spPr>
          <a:xfrm>
            <a:off x="479426" y="894823"/>
            <a:ext cx="2985260" cy="467830"/>
          </a:xfrm>
          <a:prstGeom prst="rect">
            <a:avLst/>
          </a:prstGeom>
        </p:spPr>
        <p:txBody>
          <a:bodyPr vert="horz" lIns="0" tIns="0" rIns="0" bIns="0" rtlCol="0" anchor="t" anchorCtr="0">
            <a:noAutofit/>
          </a:bodyPr>
          <a:lstStyle>
            <a:lvl1pPr algn="l" defTabSz="914377" rtl="0" eaLnBrk="1" latinLnBrk="0" hangingPunct="1">
              <a:lnSpc>
                <a:spcPts val="3700"/>
              </a:lnSpc>
              <a:spcBef>
                <a:spcPct val="0"/>
              </a:spcBef>
              <a:buNone/>
              <a:defRPr sz="3000" kern="1200">
                <a:solidFill>
                  <a:schemeClr val="tx1"/>
                </a:solidFill>
                <a:latin typeface="+mj-lt"/>
                <a:ea typeface="+mj-ea"/>
                <a:cs typeface="+mj-cs"/>
              </a:defRPr>
            </a:lvl1pPr>
          </a:lstStyle>
          <a:p>
            <a:r>
              <a:rPr lang="en-GB" sz="3200" b="1" u="sng" dirty="0">
                <a:gradFill>
                  <a:gsLst>
                    <a:gs pos="8000">
                      <a:srgbClr val="00AACD">
                        <a:alpha val="90237"/>
                      </a:srgbClr>
                    </a:gs>
                    <a:gs pos="95000">
                      <a:srgbClr val="0569B9">
                        <a:alpha val="87700"/>
                        <a:lumMod val="88000"/>
                        <a:lumOff val="12000"/>
                      </a:srgbClr>
                    </a:gs>
                  </a:gsLst>
                  <a:lin ang="0" scaled="1"/>
                </a:gradFill>
              </a:rPr>
              <a:t>Performance Analysis</a:t>
            </a:r>
          </a:p>
        </p:txBody>
      </p:sp>
      <p:sp>
        <p:nvSpPr>
          <p:cNvPr id="2" name="Rectangle 1">
            <a:extLst>
              <a:ext uri="{FF2B5EF4-FFF2-40B4-BE49-F238E27FC236}">
                <a16:creationId xmlns:a16="http://schemas.microsoft.com/office/drawing/2014/main" id="{F5E430E1-440B-56EB-8BB4-88EEBAD328F9}"/>
              </a:ext>
            </a:extLst>
          </p:cNvPr>
          <p:cNvSpPr/>
          <p:nvPr/>
        </p:nvSpPr>
        <p:spPr>
          <a:xfrm>
            <a:off x="3593431" y="3048800"/>
            <a:ext cx="6657473" cy="1012975"/>
          </a:xfrm>
          <a:prstGeom prst="rect">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3693238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7C67AD4A-3437-47FC-85F5-BD25261B74CF}"/>
              </a:ext>
            </a:extLst>
          </p:cNvPr>
          <p:cNvSpPr>
            <a:spLocks noGrp="1"/>
          </p:cNvSpPr>
          <p:nvPr>
            <p:ph type="sldNum" sz="quarter" idx="4"/>
          </p:nvPr>
        </p:nvSpPr>
        <p:spPr>
          <a:xfrm>
            <a:off x="11466740" y="6511066"/>
            <a:ext cx="290100" cy="191861"/>
          </a:xfrm>
        </p:spPr>
        <p:txBody>
          <a:bodyPr/>
          <a:lstStyle/>
          <a:p>
            <a:fld id="{DDBE135E-2566-4748-853C-8A3B78F0FB00}" type="slidenum">
              <a:rPr lang="en-GB" smtClean="0"/>
              <a:t>33</a:t>
            </a:fld>
            <a:endParaRPr lang="en-GB"/>
          </a:p>
        </p:txBody>
      </p:sp>
      <p:sp>
        <p:nvSpPr>
          <p:cNvPr id="16" name="Title 1">
            <a:extLst>
              <a:ext uri="{FF2B5EF4-FFF2-40B4-BE49-F238E27FC236}">
                <a16:creationId xmlns:a16="http://schemas.microsoft.com/office/drawing/2014/main" id="{7EF14EC2-110F-C328-AA74-1D577B0072E4}"/>
              </a:ext>
            </a:extLst>
          </p:cNvPr>
          <p:cNvSpPr>
            <a:spLocks noGrp="1"/>
          </p:cNvSpPr>
          <p:nvPr>
            <p:ph type="title"/>
          </p:nvPr>
        </p:nvSpPr>
        <p:spPr>
          <a:xfrm>
            <a:off x="479426" y="388336"/>
            <a:ext cx="5148378" cy="1012975"/>
          </a:xfrm>
          <a:noFill/>
        </p:spPr>
        <p:txBody>
          <a:bodyPr/>
          <a:lstStyle/>
          <a:p>
            <a:r>
              <a:rPr lang="en-GB" b="1" dirty="0">
                <a:gradFill>
                  <a:gsLst>
                    <a:gs pos="100000">
                      <a:srgbClr val="00AACD">
                        <a:alpha val="90237"/>
                      </a:srgbClr>
                    </a:gs>
                    <a:gs pos="40000">
                      <a:srgbClr val="0569B9">
                        <a:alpha val="90158"/>
                      </a:srgbClr>
                    </a:gs>
                  </a:gsLst>
                  <a:lin ang="0" scaled="1"/>
                </a:gradFill>
              </a:rPr>
              <a:t>Evaluation</a:t>
            </a:r>
          </a:p>
        </p:txBody>
      </p:sp>
      <p:sp>
        <p:nvSpPr>
          <p:cNvPr id="11" name="Content Placeholder 2">
            <a:extLst>
              <a:ext uri="{FF2B5EF4-FFF2-40B4-BE49-F238E27FC236}">
                <a16:creationId xmlns:a16="http://schemas.microsoft.com/office/drawing/2014/main" id="{A2103A47-FDC1-EDC0-F7B7-4ACF57EA7B2B}"/>
              </a:ext>
            </a:extLst>
          </p:cNvPr>
          <p:cNvSpPr txBox="1">
            <a:spLocks/>
          </p:cNvSpPr>
          <p:nvPr/>
        </p:nvSpPr>
        <p:spPr>
          <a:xfrm>
            <a:off x="479426" y="1907799"/>
            <a:ext cx="2826482" cy="4195864"/>
          </a:xfrm>
          <a:prstGeom prst="rect">
            <a:avLst/>
          </a:prstGeom>
        </p:spPr>
        <p:txBody>
          <a:bodyPr vert="horz" lIns="0" tIns="0" rIns="0" bIns="0" rtlCol="0" anchor="b" anchorCtr="0">
            <a:noAutofit/>
          </a:bodyPr>
          <a:lstStyle>
            <a:lvl1pPr marL="0" indent="0" algn="l" defTabSz="914377" rtl="0" eaLnBrk="1" latinLnBrk="0" hangingPunct="1">
              <a:lnSpc>
                <a:spcPts val="2700"/>
              </a:lnSpc>
              <a:spcBef>
                <a:spcPts val="0"/>
              </a:spcBef>
              <a:buFont typeface="Arial" pitchFamily="34" charset="0"/>
              <a:buNone/>
              <a:defRPr sz="2400" kern="1200">
                <a:solidFill>
                  <a:srgbClr val="50555A"/>
                </a:solidFill>
                <a:latin typeface="+mn-lt"/>
                <a:ea typeface="+mn-ea"/>
                <a:cs typeface="+mn-cs"/>
              </a:defRPr>
            </a:lvl1pPr>
            <a:lvl2pPr marL="342900" indent="-342900" algn="l" defTabSz="914377" rtl="0" eaLnBrk="1" latinLnBrk="0" hangingPunct="1">
              <a:lnSpc>
                <a:spcPts val="2700"/>
              </a:lnSpc>
              <a:spcBef>
                <a:spcPts val="0"/>
              </a:spcBef>
              <a:buClr>
                <a:schemeClr val="tx2"/>
              </a:buClr>
              <a:buFont typeface="Source Sans Pro" panose="020B0503030403020204" pitchFamily="34" charset="0"/>
              <a:buChar char="—"/>
              <a:defRPr sz="2400" kern="1200">
                <a:solidFill>
                  <a:srgbClr val="50555A"/>
                </a:solidFill>
                <a:latin typeface="+mn-lt"/>
                <a:ea typeface="+mn-ea"/>
                <a:cs typeface="+mn-cs"/>
              </a:defRPr>
            </a:lvl2pPr>
            <a:lvl3pPr marL="914377" indent="0" algn="l" defTabSz="914377" rtl="0" eaLnBrk="1" latinLnBrk="0" hangingPunct="1">
              <a:spcBef>
                <a:spcPct val="20000"/>
              </a:spcBef>
              <a:buFont typeface="Arial" pitchFamily="34" charset="0"/>
              <a:buNone/>
              <a:defRPr sz="2400" kern="1200">
                <a:solidFill>
                  <a:srgbClr val="50555A"/>
                </a:solidFill>
                <a:latin typeface="+mn-lt"/>
                <a:ea typeface="+mn-ea"/>
                <a:cs typeface="+mn-cs"/>
              </a:defRPr>
            </a:lvl3pPr>
            <a:lvl4pPr marL="1371566" indent="0" algn="l" defTabSz="914377" rtl="0" eaLnBrk="1" latinLnBrk="0" hangingPunct="1">
              <a:spcBef>
                <a:spcPct val="20000"/>
              </a:spcBef>
              <a:buFont typeface="Arial" pitchFamily="34" charset="0"/>
              <a:buNone/>
              <a:defRPr sz="2400" kern="1200">
                <a:solidFill>
                  <a:srgbClr val="50555A"/>
                </a:solidFill>
                <a:latin typeface="+mn-lt"/>
                <a:ea typeface="+mn-ea"/>
                <a:cs typeface="+mn-cs"/>
              </a:defRPr>
            </a:lvl4pPr>
            <a:lvl5pPr marL="1828755" indent="0" algn="l" defTabSz="914377" rtl="0" eaLnBrk="1" latinLnBrk="0" hangingPunct="1">
              <a:spcBef>
                <a:spcPct val="20000"/>
              </a:spcBef>
              <a:buFont typeface="Arial" pitchFamily="34" charset="0"/>
              <a:buNone/>
              <a:defRPr sz="2400" kern="1200">
                <a:solidFill>
                  <a:srgbClr val="50555A"/>
                </a:solidFill>
                <a:latin typeface="+mn-lt"/>
                <a:ea typeface="+mn-ea"/>
                <a:cs typeface="+mn-cs"/>
              </a:defRPr>
            </a:lvl5pPr>
            <a:lvl6pPr marL="2514537"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14"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dirty="0">
                <a:gradFill>
                  <a:gsLst>
                    <a:gs pos="8000">
                      <a:srgbClr val="00AACD">
                        <a:alpha val="90237"/>
                      </a:srgbClr>
                    </a:gs>
                    <a:gs pos="95000">
                      <a:srgbClr val="0569B9">
                        <a:alpha val="87700"/>
                        <a:lumMod val="88000"/>
                        <a:lumOff val="12000"/>
                      </a:srgbClr>
                    </a:gs>
                  </a:gsLst>
                  <a:lin ang="0" scaled="1"/>
                </a:gradFill>
              </a:rPr>
              <a:t>The overall similarity of the </a:t>
            </a:r>
            <a:r>
              <a:rPr lang="en-GB" b="1" u="sng" dirty="0">
                <a:gradFill>
                  <a:gsLst>
                    <a:gs pos="8000">
                      <a:srgbClr val="00AACD">
                        <a:alpha val="90237"/>
                      </a:srgbClr>
                    </a:gs>
                    <a:gs pos="95000">
                      <a:srgbClr val="0569B9">
                        <a:alpha val="87700"/>
                        <a:lumMod val="88000"/>
                        <a:lumOff val="12000"/>
                      </a:srgbClr>
                    </a:gs>
                  </a:gsLst>
                  <a:lin ang="0" scaled="1"/>
                </a:gradFill>
              </a:rPr>
              <a:t>Impact Level is the best</a:t>
            </a:r>
            <a:r>
              <a:rPr lang="en-GB" dirty="0">
                <a:gradFill>
                  <a:gsLst>
                    <a:gs pos="8000">
                      <a:srgbClr val="00AACD">
                        <a:alpha val="90237"/>
                      </a:srgbClr>
                    </a:gs>
                    <a:gs pos="95000">
                      <a:srgbClr val="0569B9">
                        <a:alpha val="87700"/>
                        <a:lumMod val="88000"/>
                        <a:lumOff val="12000"/>
                      </a:srgbClr>
                    </a:gs>
                  </a:gsLst>
                  <a:lin ang="0" scaled="1"/>
                </a:gradFill>
              </a:rPr>
              <a:t>. Which means that in these context, different LLMs can still have similar result.</a:t>
            </a:r>
          </a:p>
          <a:p>
            <a:r>
              <a:rPr lang="en-GB" b="1" u="sng" dirty="0">
                <a:gradFill>
                  <a:gsLst>
                    <a:gs pos="8000">
                      <a:srgbClr val="00AACD">
                        <a:alpha val="90237"/>
                      </a:srgbClr>
                    </a:gs>
                    <a:gs pos="95000">
                      <a:srgbClr val="0569B9">
                        <a:alpha val="87700"/>
                        <a:lumMod val="88000"/>
                        <a:lumOff val="12000"/>
                      </a:srgbClr>
                    </a:gs>
                  </a:gsLst>
                  <a:lin ang="0" scaled="1"/>
                </a:gradFill>
              </a:rPr>
              <a:t>This make usage of LLMs in AI Impact Assessment Domain and to face EU AI Act possible.</a:t>
            </a:r>
            <a:endParaRPr lang="en-GB" b="1" u="sng" dirty="0"/>
          </a:p>
        </p:txBody>
      </p:sp>
      <p:pic>
        <p:nvPicPr>
          <p:cNvPr id="5" name="Picture 4">
            <a:extLst>
              <a:ext uri="{FF2B5EF4-FFF2-40B4-BE49-F238E27FC236}">
                <a16:creationId xmlns:a16="http://schemas.microsoft.com/office/drawing/2014/main" id="{9E0046C1-1DC5-7C74-9D6A-46EF09F6DF2D}"/>
              </a:ext>
            </a:extLst>
          </p:cNvPr>
          <p:cNvPicPr>
            <a:picLocks noChangeAspect="1"/>
          </p:cNvPicPr>
          <p:nvPr/>
        </p:nvPicPr>
        <p:blipFill rotWithShape="1">
          <a:blip r:embed="rId3"/>
          <a:srcRect l="50000"/>
          <a:stretch/>
        </p:blipFill>
        <p:spPr>
          <a:xfrm>
            <a:off x="3780887" y="-4879513"/>
            <a:ext cx="7465391" cy="11198087"/>
          </a:xfrm>
          <a:prstGeom prst="rect">
            <a:avLst/>
          </a:prstGeom>
        </p:spPr>
      </p:pic>
      <p:sp>
        <p:nvSpPr>
          <p:cNvPr id="6" name="Title 3">
            <a:extLst>
              <a:ext uri="{FF2B5EF4-FFF2-40B4-BE49-F238E27FC236}">
                <a16:creationId xmlns:a16="http://schemas.microsoft.com/office/drawing/2014/main" id="{7ED8EB77-0500-9042-B3A9-9824499AB9EF}"/>
              </a:ext>
            </a:extLst>
          </p:cNvPr>
          <p:cNvSpPr txBox="1">
            <a:spLocks/>
          </p:cNvSpPr>
          <p:nvPr/>
        </p:nvSpPr>
        <p:spPr>
          <a:xfrm>
            <a:off x="479426" y="894823"/>
            <a:ext cx="2985260" cy="467830"/>
          </a:xfrm>
          <a:prstGeom prst="rect">
            <a:avLst/>
          </a:prstGeom>
        </p:spPr>
        <p:txBody>
          <a:bodyPr vert="horz" lIns="0" tIns="0" rIns="0" bIns="0" rtlCol="0" anchor="t" anchorCtr="0">
            <a:noAutofit/>
          </a:bodyPr>
          <a:lstStyle>
            <a:lvl1pPr algn="l" defTabSz="914377" rtl="0" eaLnBrk="1" latinLnBrk="0" hangingPunct="1">
              <a:lnSpc>
                <a:spcPts val="3700"/>
              </a:lnSpc>
              <a:spcBef>
                <a:spcPct val="0"/>
              </a:spcBef>
              <a:buNone/>
              <a:defRPr sz="3000" kern="1200">
                <a:solidFill>
                  <a:schemeClr val="tx1"/>
                </a:solidFill>
                <a:latin typeface="+mj-lt"/>
                <a:ea typeface="+mj-ea"/>
                <a:cs typeface="+mj-cs"/>
              </a:defRPr>
            </a:lvl1pPr>
          </a:lstStyle>
          <a:p>
            <a:r>
              <a:rPr lang="en-GB" sz="3200" b="1" u="sng" dirty="0">
                <a:gradFill>
                  <a:gsLst>
                    <a:gs pos="8000">
                      <a:srgbClr val="00AACD">
                        <a:alpha val="90237"/>
                      </a:srgbClr>
                    </a:gs>
                    <a:gs pos="95000">
                      <a:srgbClr val="0569B9">
                        <a:alpha val="87700"/>
                        <a:lumMod val="88000"/>
                        <a:lumOff val="12000"/>
                      </a:srgbClr>
                    </a:gs>
                  </a:gsLst>
                  <a:lin ang="0" scaled="1"/>
                </a:gradFill>
              </a:rPr>
              <a:t>Performance Analysis</a:t>
            </a:r>
          </a:p>
        </p:txBody>
      </p:sp>
      <p:sp>
        <p:nvSpPr>
          <p:cNvPr id="3" name="Rectangle 2">
            <a:extLst>
              <a:ext uri="{FF2B5EF4-FFF2-40B4-BE49-F238E27FC236}">
                <a16:creationId xmlns:a16="http://schemas.microsoft.com/office/drawing/2014/main" id="{35D12FB9-7918-2362-CB9C-E6A4975EA86D}"/>
              </a:ext>
            </a:extLst>
          </p:cNvPr>
          <p:cNvSpPr/>
          <p:nvPr/>
        </p:nvSpPr>
        <p:spPr>
          <a:xfrm>
            <a:off x="4413765" y="3314207"/>
            <a:ext cx="4400297" cy="778625"/>
          </a:xfrm>
          <a:prstGeom prst="rect">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90CD3B89-CA34-086E-5860-435C74729E6D}"/>
              </a:ext>
            </a:extLst>
          </p:cNvPr>
          <p:cNvSpPr/>
          <p:nvPr/>
        </p:nvSpPr>
        <p:spPr>
          <a:xfrm>
            <a:off x="4413765" y="1589762"/>
            <a:ext cx="6630736" cy="672905"/>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3392768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7C67AD4A-3437-47FC-85F5-BD25261B74CF}"/>
              </a:ext>
            </a:extLst>
          </p:cNvPr>
          <p:cNvSpPr>
            <a:spLocks noGrp="1"/>
          </p:cNvSpPr>
          <p:nvPr>
            <p:ph type="sldNum" sz="quarter" idx="4"/>
          </p:nvPr>
        </p:nvSpPr>
        <p:spPr>
          <a:xfrm>
            <a:off x="11466740" y="6511066"/>
            <a:ext cx="290100" cy="191861"/>
          </a:xfrm>
        </p:spPr>
        <p:txBody>
          <a:bodyPr/>
          <a:lstStyle/>
          <a:p>
            <a:fld id="{DDBE135E-2566-4748-853C-8A3B78F0FB00}" type="slidenum">
              <a:rPr lang="en-GB" smtClean="0"/>
              <a:t>34</a:t>
            </a:fld>
            <a:endParaRPr lang="en-GB"/>
          </a:p>
        </p:txBody>
      </p:sp>
      <p:sp>
        <p:nvSpPr>
          <p:cNvPr id="16" name="Title 1">
            <a:extLst>
              <a:ext uri="{FF2B5EF4-FFF2-40B4-BE49-F238E27FC236}">
                <a16:creationId xmlns:a16="http://schemas.microsoft.com/office/drawing/2014/main" id="{7EF14EC2-110F-C328-AA74-1D577B0072E4}"/>
              </a:ext>
            </a:extLst>
          </p:cNvPr>
          <p:cNvSpPr>
            <a:spLocks noGrp="1"/>
          </p:cNvSpPr>
          <p:nvPr>
            <p:ph type="title"/>
          </p:nvPr>
        </p:nvSpPr>
        <p:spPr>
          <a:xfrm>
            <a:off x="479426" y="388336"/>
            <a:ext cx="5148378" cy="1012975"/>
          </a:xfrm>
          <a:noFill/>
        </p:spPr>
        <p:txBody>
          <a:bodyPr/>
          <a:lstStyle/>
          <a:p>
            <a:r>
              <a:rPr lang="en-GB" b="1" dirty="0">
                <a:gradFill>
                  <a:gsLst>
                    <a:gs pos="100000">
                      <a:srgbClr val="00AACD">
                        <a:alpha val="90237"/>
                      </a:srgbClr>
                    </a:gs>
                    <a:gs pos="40000">
                      <a:srgbClr val="0569B9">
                        <a:alpha val="90158"/>
                      </a:srgbClr>
                    </a:gs>
                  </a:gsLst>
                  <a:lin ang="0" scaled="1"/>
                </a:gradFill>
              </a:rPr>
              <a:t>Evaluation</a:t>
            </a:r>
          </a:p>
        </p:txBody>
      </p:sp>
      <p:pic>
        <p:nvPicPr>
          <p:cNvPr id="5" name="Picture 4">
            <a:extLst>
              <a:ext uri="{FF2B5EF4-FFF2-40B4-BE49-F238E27FC236}">
                <a16:creationId xmlns:a16="http://schemas.microsoft.com/office/drawing/2014/main" id="{9E0046C1-1DC5-7C74-9D6A-46EF09F6DF2D}"/>
              </a:ext>
            </a:extLst>
          </p:cNvPr>
          <p:cNvPicPr>
            <a:picLocks noChangeAspect="1"/>
          </p:cNvPicPr>
          <p:nvPr/>
        </p:nvPicPr>
        <p:blipFill rotWithShape="1">
          <a:blip r:embed="rId3"/>
          <a:srcRect l="50000"/>
          <a:stretch/>
        </p:blipFill>
        <p:spPr>
          <a:xfrm>
            <a:off x="3108781" y="-5118908"/>
            <a:ext cx="5974437" cy="8961656"/>
          </a:xfrm>
          <a:prstGeom prst="rect">
            <a:avLst/>
          </a:prstGeom>
        </p:spPr>
      </p:pic>
      <p:sp>
        <p:nvSpPr>
          <p:cNvPr id="6" name="Title 3">
            <a:extLst>
              <a:ext uri="{FF2B5EF4-FFF2-40B4-BE49-F238E27FC236}">
                <a16:creationId xmlns:a16="http://schemas.microsoft.com/office/drawing/2014/main" id="{7ED8EB77-0500-9042-B3A9-9824499AB9EF}"/>
              </a:ext>
            </a:extLst>
          </p:cNvPr>
          <p:cNvSpPr txBox="1">
            <a:spLocks/>
          </p:cNvSpPr>
          <p:nvPr/>
        </p:nvSpPr>
        <p:spPr>
          <a:xfrm>
            <a:off x="479426" y="894823"/>
            <a:ext cx="2985260" cy="467830"/>
          </a:xfrm>
          <a:prstGeom prst="rect">
            <a:avLst/>
          </a:prstGeom>
        </p:spPr>
        <p:txBody>
          <a:bodyPr vert="horz" lIns="0" tIns="0" rIns="0" bIns="0" rtlCol="0" anchor="t" anchorCtr="0">
            <a:noAutofit/>
          </a:bodyPr>
          <a:lstStyle>
            <a:lvl1pPr algn="l" defTabSz="914377" rtl="0" eaLnBrk="1" latinLnBrk="0" hangingPunct="1">
              <a:lnSpc>
                <a:spcPts val="3700"/>
              </a:lnSpc>
              <a:spcBef>
                <a:spcPct val="0"/>
              </a:spcBef>
              <a:buNone/>
              <a:defRPr sz="3000" kern="1200">
                <a:solidFill>
                  <a:schemeClr val="tx1"/>
                </a:solidFill>
                <a:latin typeface="+mj-lt"/>
                <a:ea typeface="+mj-ea"/>
                <a:cs typeface="+mj-cs"/>
              </a:defRPr>
            </a:lvl1pPr>
          </a:lstStyle>
          <a:p>
            <a:r>
              <a:rPr lang="en-GB" sz="3200" b="1" u="sng" dirty="0">
                <a:gradFill>
                  <a:gsLst>
                    <a:gs pos="8000">
                      <a:srgbClr val="00AACD">
                        <a:alpha val="90237"/>
                      </a:srgbClr>
                    </a:gs>
                    <a:gs pos="95000">
                      <a:srgbClr val="0569B9">
                        <a:alpha val="87700"/>
                        <a:lumMod val="88000"/>
                        <a:lumOff val="12000"/>
                      </a:srgbClr>
                    </a:gs>
                  </a:gsLst>
                  <a:lin ang="0" scaled="1"/>
                </a:gradFill>
              </a:rPr>
              <a:t>Performance Analysis</a:t>
            </a:r>
          </a:p>
        </p:txBody>
      </p:sp>
      <p:sp>
        <p:nvSpPr>
          <p:cNvPr id="3" name="Rectangle 2">
            <a:extLst>
              <a:ext uri="{FF2B5EF4-FFF2-40B4-BE49-F238E27FC236}">
                <a16:creationId xmlns:a16="http://schemas.microsoft.com/office/drawing/2014/main" id="{35D12FB9-7918-2362-CB9C-E6A4975EA86D}"/>
              </a:ext>
            </a:extLst>
          </p:cNvPr>
          <p:cNvSpPr/>
          <p:nvPr/>
        </p:nvSpPr>
        <p:spPr>
          <a:xfrm>
            <a:off x="3684387" y="1443614"/>
            <a:ext cx="3555400" cy="623122"/>
          </a:xfrm>
          <a:prstGeom prst="rect">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90CD3B89-CA34-086E-5860-435C74729E6D}"/>
              </a:ext>
            </a:extLst>
          </p:cNvPr>
          <p:cNvSpPr/>
          <p:nvPr/>
        </p:nvSpPr>
        <p:spPr>
          <a:xfrm>
            <a:off x="3684386" y="34472"/>
            <a:ext cx="5148378" cy="623122"/>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93867744-8E80-AFC8-F36F-5F6B2F9DC235}"/>
              </a:ext>
            </a:extLst>
          </p:cNvPr>
          <p:cNvPicPr>
            <a:picLocks noChangeAspect="1"/>
          </p:cNvPicPr>
          <p:nvPr/>
        </p:nvPicPr>
        <p:blipFill>
          <a:blip r:embed="rId4"/>
          <a:stretch>
            <a:fillRect/>
          </a:stretch>
        </p:blipFill>
        <p:spPr>
          <a:xfrm>
            <a:off x="5213457" y="2642207"/>
            <a:ext cx="6978543" cy="4238110"/>
          </a:xfrm>
          <a:prstGeom prst="rect">
            <a:avLst/>
          </a:prstGeom>
        </p:spPr>
      </p:pic>
      <p:sp>
        <p:nvSpPr>
          <p:cNvPr id="2" name="Rectangle 1">
            <a:extLst>
              <a:ext uri="{FF2B5EF4-FFF2-40B4-BE49-F238E27FC236}">
                <a16:creationId xmlns:a16="http://schemas.microsoft.com/office/drawing/2014/main" id="{26268060-11CF-4C4C-BBAF-A434BD90343C}"/>
              </a:ext>
            </a:extLst>
          </p:cNvPr>
          <p:cNvSpPr/>
          <p:nvPr/>
        </p:nvSpPr>
        <p:spPr>
          <a:xfrm>
            <a:off x="5708910" y="2805878"/>
            <a:ext cx="1943915" cy="4017650"/>
          </a:xfrm>
          <a:prstGeom prst="rect">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4F2F6C73-0EC5-FDD6-A411-B1FE2EAB567E}"/>
              </a:ext>
            </a:extLst>
          </p:cNvPr>
          <p:cNvSpPr/>
          <p:nvPr/>
        </p:nvSpPr>
        <p:spPr>
          <a:xfrm>
            <a:off x="10248085" y="2642207"/>
            <a:ext cx="1943915" cy="4215793"/>
          </a:xfrm>
          <a:prstGeom prst="rect">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ontent Placeholder 2">
            <a:extLst>
              <a:ext uri="{FF2B5EF4-FFF2-40B4-BE49-F238E27FC236}">
                <a16:creationId xmlns:a16="http://schemas.microsoft.com/office/drawing/2014/main" id="{83C698E9-CDC1-BA38-59FA-B970C13092D7}"/>
              </a:ext>
            </a:extLst>
          </p:cNvPr>
          <p:cNvSpPr txBox="1">
            <a:spLocks/>
          </p:cNvSpPr>
          <p:nvPr/>
        </p:nvSpPr>
        <p:spPr>
          <a:xfrm>
            <a:off x="479426" y="2066737"/>
            <a:ext cx="2118631" cy="4075804"/>
          </a:xfrm>
          <a:prstGeom prst="rect">
            <a:avLst/>
          </a:prstGeom>
        </p:spPr>
        <p:txBody>
          <a:bodyPr vert="horz" lIns="0" tIns="0" rIns="0" bIns="0" rtlCol="0" anchor="b" anchorCtr="0">
            <a:noAutofit/>
          </a:bodyPr>
          <a:lstStyle>
            <a:lvl1pPr marL="0" indent="0" algn="l" defTabSz="914377" rtl="0" eaLnBrk="1" latinLnBrk="0" hangingPunct="1">
              <a:lnSpc>
                <a:spcPts val="2700"/>
              </a:lnSpc>
              <a:spcBef>
                <a:spcPts val="0"/>
              </a:spcBef>
              <a:buFont typeface="Arial" pitchFamily="34" charset="0"/>
              <a:buNone/>
              <a:defRPr sz="2400" kern="1200">
                <a:solidFill>
                  <a:srgbClr val="50555A"/>
                </a:solidFill>
                <a:latin typeface="+mn-lt"/>
                <a:ea typeface="+mn-ea"/>
                <a:cs typeface="+mn-cs"/>
              </a:defRPr>
            </a:lvl1pPr>
            <a:lvl2pPr marL="342900" indent="-342900" algn="l" defTabSz="914377" rtl="0" eaLnBrk="1" latinLnBrk="0" hangingPunct="1">
              <a:lnSpc>
                <a:spcPts val="2700"/>
              </a:lnSpc>
              <a:spcBef>
                <a:spcPts val="0"/>
              </a:spcBef>
              <a:buClr>
                <a:schemeClr val="tx2"/>
              </a:buClr>
              <a:buFont typeface="Source Sans Pro" panose="020B0503030403020204" pitchFamily="34" charset="0"/>
              <a:buChar char="—"/>
              <a:defRPr sz="2400" kern="1200">
                <a:solidFill>
                  <a:srgbClr val="50555A"/>
                </a:solidFill>
                <a:latin typeface="+mn-lt"/>
                <a:ea typeface="+mn-ea"/>
                <a:cs typeface="+mn-cs"/>
              </a:defRPr>
            </a:lvl2pPr>
            <a:lvl3pPr marL="914377" indent="0" algn="l" defTabSz="914377" rtl="0" eaLnBrk="1" latinLnBrk="0" hangingPunct="1">
              <a:spcBef>
                <a:spcPct val="20000"/>
              </a:spcBef>
              <a:buFont typeface="Arial" pitchFamily="34" charset="0"/>
              <a:buNone/>
              <a:defRPr sz="2400" kern="1200">
                <a:solidFill>
                  <a:srgbClr val="50555A"/>
                </a:solidFill>
                <a:latin typeface="+mn-lt"/>
                <a:ea typeface="+mn-ea"/>
                <a:cs typeface="+mn-cs"/>
              </a:defRPr>
            </a:lvl3pPr>
            <a:lvl4pPr marL="1371566" indent="0" algn="l" defTabSz="914377" rtl="0" eaLnBrk="1" latinLnBrk="0" hangingPunct="1">
              <a:spcBef>
                <a:spcPct val="20000"/>
              </a:spcBef>
              <a:buFont typeface="Arial" pitchFamily="34" charset="0"/>
              <a:buNone/>
              <a:defRPr sz="2400" kern="1200">
                <a:solidFill>
                  <a:srgbClr val="50555A"/>
                </a:solidFill>
                <a:latin typeface="+mn-lt"/>
                <a:ea typeface="+mn-ea"/>
                <a:cs typeface="+mn-cs"/>
              </a:defRPr>
            </a:lvl4pPr>
            <a:lvl5pPr marL="1828755" indent="0" algn="l" defTabSz="914377" rtl="0" eaLnBrk="1" latinLnBrk="0" hangingPunct="1">
              <a:spcBef>
                <a:spcPct val="20000"/>
              </a:spcBef>
              <a:buFont typeface="Arial" pitchFamily="34" charset="0"/>
              <a:buNone/>
              <a:defRPr sz="2400" kern="1200">
                <a:solidFill>
                  <a:srgbClr val="50555A"/>
                </a:solidFill>
                <a:latin typeface="+mn-lt"/>
                <a:ea typeface="+mn-ea"/>
                <a:cs typeface="+mn-cs"/>
              </a:defRPr>
            </a:lvl5pPr>
            <a:lvl6pPr marL="2514537"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14"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IE" altLang="zh-CN" dirty="0">
                <a:gradFill>
                  <a:gsLst>
                    <a:gs pos="8000">
                      <a:srgbClr val="00AACD">
                        <a:alpha val="90237"/>
                      </a:srgbClr>
                    </a:gs>
                    <a:gs pos="95000">
                      <a:srgbClr val="0569B9">
                        <a:alpha val="87700"/>
                        <a:lumMod val="88000"/>
                        <a:lumOff val="12000"/>
                      </a:srgbClr>
                    </a:gs>
                  </a:gsLst>
                  <a:lin ang="0" scaled="1"/>
                </a:gradFill>
              </a:rPr>
              <a:t>The </a:t>
            </a:r>
            <a:r>
              <a:rPr lang="en-US" altLang="zh-CN" dirty="0">
                <a:gradFill>
                  <a:gsLst>
                    <a:gs pos="8000">
                      <a:srgbClr val="00AACD">
                        <a:alpha val="90237"/>
                      </a:srgbClr>
                    </a:gs>
                    <a:gs pos="95000">
                      <a:srgbClr val="0569B9">
                        <a:alpha val="87700"/>
                        <a:lumMod val="88000"/>
                        <a:lumOff val="12000"/>
                      </a:srgbClr>
                    </a:gs>
                  </a:gsLst>
                  <a:lin ang="0" scaled="1"/>
                </a:gradFill>
              </a:rPr>
              <a:t>low</a:t>
            </a:r>
            <a:r>
              <a:rPr lang="zh-CN" altLang="en-US" dirty="0">
                <a:gradFill>
                  <a:gsLst>
                    <a:gs pos="8000">
                      <a:srgbClr val="00AACD">
                        <a:alpha val="90237"/>
                      </a:srgbClr>
                    </a:gs>
                    <a:gs pos="95000">
                      <a:srgbClr val="0569B9">
                        <a:alpha val="87700"/>
                        <a:lumMod val="88000"/>
                        <a:lumOff val="12000"/>
                      </a:srgbClr>
                    </a:gs>
                  </a:gsLst>
                  <a:lin ang="0" scaled="1"/>
                </a:gradFill>
              </a:rPr>
              <a:t> </a:t>
            </a:r>
            <a:r>
              <a:rPr lang="en-US" altLang="zh-CN" dirty="0">
                <a:gradFill>
                  <a:gsLst>
                    <a:gs pos="8000">
                      <a:srgbClr val="00AACD">
                        <a:alpha val="90237"/>
                      </a:srgbClr>
                    </a:gs>
                    <a:gs pos="95000">
                      <a:srgbClr val="0569B9">
                        <a:alpha val="87700"/>
                        <a:lumMod val="88000"/>
                        <a:lumOff val="12000"/>
                      </a:srgbClr>
                    </a:gs>
                  </a:gsLst>
                  <a:lin ang="0" scaled="1"/>
                </a:gradFill>
              </a:rPr>
              <a:t>performance</a:t>
            </a:r>
            <a:r>
              <a:rPr lang="zh-CN" altLang="en-US" dirty="0">
                <a:gradFill>
                  <a:gsLst>
                    <a:gs pos="8000">
                      <a:srgbClr val="00AACD">
                        <a:alpha val="90237"/>
                      </a:srgbClr>
                    </a:gs>
                    <a:gs pos="95000">
                      <a:srgbClr val="0569B9">
                        <a:alpha val="87700"/>
                        <a:lumMod val="88000"/>
                        <a:lumOff val="12000"/>
                      </a:srgbClr>
                    </a:gs>
                  </a:gsLst>
                  <a:lin ang="0" scaled="1"/>
                </a:gradFill>
              </a:rPr>
              <a:t> </a:t>
            </a:r>
            <a:r>
              <a:rPr lang="en-US" altLang="zh-CN" dirty="0">
                <a:gradFill>
                  <a:gsLst>
                    <a:gs pos="8000">
                      <a:srgbClr val="00AACD">
                        <a:alpha val="90237"/>
                      </a:srgbClr>
                    </a:gs>
                    <a:gs pos="95000">
                      <a:srgbClr val="0569B9">
                        <a:alpha val="87700"/>
                        <a:lumMod val="88000"/>
                        <a:lumOff val="12000"/>
                      </a:srgbClr>
                    </a:gs>
                  </a:gsLst>
                  <a:lin ang="0" scaled="1"/>
                </a:gradFill>
              </a:rPr>
              <a:t>of</a:t>
            </a:r>
            <a:r>
              <a:rPr lang="zh-CN" altLang="en-US" dirty="0">
                <a:gradFill>
                  <a:gsLst>
                    <a:gs pos="8000">
                      <a:srgbClr val="00AACD">
                        <a:alpha val="90237"/>
                      </a:srgbClr>
                    </a:gs>
                    <a:gs pos="95000">
                      <a:srgbClr val="0569B9">
                        <a:alpha val="87700"/>
                        <a:lumMod val="88000"/>
                        <a:lumOff val="12000"/>
                      </a:srgbClr>
                    </a:gs>
                  </a:gsLst>
                  <a:lin ang="0" scaled="1"/>
                </a:gradFill>
              </a:rPr>
              <a:t> </a:t>
            </a:r>
            <a:r>
              <a:rPr lang="en-US" altLang="zh-CN" dirty="0">
                <a:gradFill>
                  <a:gsLst>
                    <a:gs pos="8000">
                      <a:srgbClr val="00AACD">
                        <a:alpha val="90237"/>
                      </a:srgbClr>
                    </a:gs>
                    <a:gs pos="95000">
                      <a:srgbClr val="0569B9">
                        <a:alpha val="87700"/>
                        <a:lumMod val="88000"/>
                        <a:lumOff val="12000"/>
                      </a:srgbClr>
                    </a:gs>
                  </a:gsLst>
                  <a:lin ang="0" scaled="1"/>
                </a:gradFill>
              </a:rPr>
              <a:t>GPT4o may be result of the low impact level in some challenges’ impact level.</a:t>
            </a:r>
            <a:r>
              <a:rPr lang="zh-CN" altLang="en-US" dirty="0">
                <a:gradFill>
                  <a:gsLst>
                    <a:gs pos="8000">
                      <a:srgbClr val="00AACD">
                        <a:alpha val="90237"/>
                      </a:srgbClr>
                    </a:gs>
                    <a:gs pos="95000">
                      <a:srgbClr val="0569B9">
                        <a:alpha val="87700"/>
                        <a:lumMod val="88000"/>
                        <a:lumOff val="12000"/>
                      </a:srgbClr>
                    </a:gs>
                  </a:gsLst>
                  <a:lin ang="0" scaled="1"/>
                </a:gradFill>
              </a:rPr>
              <a:t> </a:t>
            </a:r>
            <a:r>
              <a:rPr lang="en-IE" altLang="zh-CN" dirty="0">
                <a:gradFill>
                  <a:gsLst>
                    <a:gs pos="8000">
                      <a:srgbClr val="00AACD">
                        <a:alpha val="90237"/>
                      </a:srgbClr>
                    </a:gs>
                    <a:gs pos="95000">
                      <a:srgbClr val="0569B9">
                        <a:alpha val="87700"/>
                        <a:lumMod val="88000"/>
                        <a:lumOff val="12000"/>
                      </a:srgbClr>
                    </a:gs>
                  </a:gsLst>
                  <a:lin ang="0" scaled="1"/>
                </a:gradFill>
              </a:rPr>
              <a:t>The instances from GPT don’t have the specific impact levels like 13.</a:t>
            </a:r>
            <a:endParaRPr lang="en-GB" dirty="0"/>
          </a:p>
        </p:txBody>
      </p:sp>
    </p:spTree>
    <p:extLst>
      <p:ext uri="{BB962C8B-B14F-4D97-AF65-F5344CB8AC3E}">
        <p14:creationId xmlns:p14="http://schemas.microsoft.com/office/powerpoint/2010/main" val="202290152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7C67AD4A-3437-47FC-85F5-BD25261B74CF}"/>
              </a:ext>
            </a:extLst>
          </p:cNvPr>
          <p:cNvSpPr>
            <a:spLocks noGrp="1"/>
          </p:cNvSpPr>
          <p:nvPr>
            <p:ph type="sldNum" sz="quarter" idx="4"/>
          </p:nvPr>
        </p:nvSpPr>
        <p:spPr>
          <a:xfrm>
            <a:off x="11466740" y="6511066"/>
            <a:ext cx="290100" cy="191861"/>
          </a:xfrm>
        </p:spPr>
        <p:txBody>
          <a:bodyPr/>
          <a:lstStyle/>
          <a:p>
            <a:fld id="{DDBE135E-2566-4748-853C-8A3B78F0FB00}" type="slidenum">
              <a:rPr lang="en-GB" smtClean="0"/>
              <a:t>35</a:t>
            </a:fld>
            <a:endParaRPr lang="en-GB"/>
          </a:p>
        </p:txBody>
      </p:sp>
      <p:sp>
        <p:nvSpPr>
          <p:cNvPr id="16" name="Title 1">
            <a:extLst>
              <a:ext uri="{FF2B5EF4-FFF2-40B4-BE49-F238E27FC236}">
                <a16:creationId xmlns:a16="http://schemas.microsoft.com/office/drawing/2014/main" id="{7EF14EC2-110F-C328-AA74-1D577B0072E4}"/>
              </a:ext>
            </a:extLst>
          </p:cNvPr>
          <p:cNvSpPr>
            <a:spLocks noGrp="1"/>
          </p:cNvSpPr>
          <p:nvPr>
            <p:ph type="title"/>
          </p:nvPr>
        </p:nvSpPr>
        <p:spPr>
          <a:xfrm>
            <a:off x="479426" y="388336"/>
            <a:ext cx="5148378" cy="1012975"/>
          </a:xfrm>
          <a:noFill/>
        </p:spPr>
        <p:txBody>
          <a:bodyPr/>
          <a:lstStyle/>
          <a:p>
            <a:r>
              <a:rPr lang="en-GB" b="1" dirty="0">
                <a:gradFill>
                  <a:gsLst>
                    <a:gs pos="100000">
                      <a:srgbClr val="00AACD">
                        <a:alpha val="90237"/>
                      </a:srgbClr>
                    </a:gs>
                    <a:gs pos="40000">
                      <a:srgbClr val="0569B9">
                        <a:alpha val="90158"/>
                      </a:srgbClr>
                    </a:gs>
                  </a:gsLst>
                  <a:lin ang="0" scaled="1"/>
                </a:gradFill>
              </a:rPr>
              <a:t>Evaluation</a:t>
            </a:r>
          </a:p>
        </p:txBody>
      </p:sp>
      <p:sp>
        <p:nvSpPr>
          <p:cNvPr id="6" name="Title 3">
            <a:extLst>
              <a:ext uri="{FF2B5EF4-FFF2-40B4-BE49-F238E27FC236}">
                <a16:creationId xmlns:a16="http://schemas.microsoft.com/office/drawing/2014/main" id="{7ED8EB77-0500-9042-B3A9-9824499AB9EF}"/>
              </a:ext>
            </a:extLst>
          </p:cNvPr>
          <p:cNvSpPr txBox="1">
            <a:spLocks/>
          </p:cNvSpPr>
          <p:nvPr/>
        </p:nvSpPr>
        <p:spPr>
          <a:xfrm>
            <a:off x="479426" y="894823"/>
            <a:ext cx="2985260" cy="467830"/>
          </a:xfrm>
          <a:prstGeom prst="rect">
            <a:avLst/>
          </a:prstGeom>
        </p:spPr>
        <p:txBody>
          <a:bodyPr vert="horz" lIns="0" tIns="0" rIns="0" bIns="0" rtlCol="0" anchor="t" anchorCtr="0">
            <a:noAutofit/>
          </a:bodyPr>
          <a:lstStyle>
            <a:lvl1pPr algn="l" defTabSz="914377" rtl="0" eaLnBrk="1" latinLnBrk="0" hangingPunct="1">
              <a:lnSpc>
                <a:spcPts val="3700"/>
              </a:lnSpc>
              <a:spcBef>
                <a:spcPct val="0"/>
              </a:spcBef>
              <a:buNone/>
              <a:defRPr sz="3000" kern="1200">
                <a:solidFill>
                  <a:schemeClr val="tx1"/>
                </a:solidFill>
                <a:latin typeface="+mj-lt"/>
                <a:ea typeface="+mj-ea"/>
                <a:cs typeface="+mj-cs"/>
              </a:defRPr>
            </a:lvl1pPr>
          </a:lstStyle>
          <a:p>
            <a:r>
              <a:rPr lang="en-GB" sz="3200" b="1" u="sng" dirty="0">
                <a:gradFill>
                  <a:gsLst>
                    <a:gs pos="8000">
                      <a:srgbClr val="00AACD">
                        <a:alpha val="90237"/>
                      </a:srgbClr>
                    </a:gs>
                    <a:gs pos="95000">
                      <a:srgbClr val="0569B9">
                        <a:alpha val="87700"/>
                        <a:lumMod val="88000"/>
                        <a:lumOff val="12000"/>
                      </a:srgbClr>
                    </a:gs>
                  </a:gsLst>
                  <a:lin ang="0" scaled="1"/>
                </a:gradFill>
              </a:rPr>
              <a:t>Performance Analysis</a:t>
            </a:r>
          </a:p>
        </p:txBody>
      </p:sp>
      <p:pic>
        <p:nvPicPr>
          <p:cNvPr id="3" name="Picture 2">
            <a:extLst>
              <a:ext uri="{FF2B5EF4-FFF2-40B4-BE49-F238E27FC236}">
                <a16:creationId xmlns:a16="http://schemas.microsoft.com/office/drawing/2014/main" id="{B3377DDC-FBC3-052D-02D0-8C56067FFD1E}"/>
              </a:ext>
            </a:extLst>
          </p:cNvPr>
          <p:cNvPicPr>
            <a:picLocks noChangeAspect="1"/>
          </p:cNvPicPr>
          <p:nvPr/>
        </p:nvPicPr>
        <p:blipFill>
          <a:blip r:embed="rId2"/>
          <a:stretch>
            <a:fillRect/>
          </a:stretch>
        </p:blipFill>
        <p:spPr>
          <a:xfrm>
            <a:off x="2643115" y="11789"/>
            <a:ext cx="9548885" cy="6365923"/>
          </a:xfrm>
          <a:prstGeom prst="rect">
            <a:avLst/>
          </a:prstGeom>
        </p:spPr>
      </p:pic>
      <p:sp>
        <p:nvSpPr>
          <p:cNvPr id="7" name="Content Placeholder 2">
            <a:extLst>
              <a:ext uri="{FF2B5EF4-FFF2-40B4-BE49-F238E27FC236}">
                <a16:creationId xmlns:a16="http://schemas.microsoft.com/office/drawing/2014/main" id="{DCF8F7BE-1B9F-78BA-ED90-252D45DA6B49}"/>
              </a:ext>
            </a:extLst>
          </p:cNvPr>
          <p:cNvSpPr txBox="1">
            <a:spLocks/>
          </p:cNvSpPr>
          <p:nvPr/>
        </p:nvSpPr>
        <p:spPr>
          <a:xfrm>
            <a:off x="479426" y="1362653"/>
            <a:ext cx="2118631" cy="3840995"/>
          </a:xfrm>
          <a:prstGeom prst="rect">
            <a:avLst/>
          </a:prstGeom>
        </p:spPr>
        <p:txBody>
          <a:bodyPr vert="horz" lIns="0" tIns="0" rIns="0" bIns="0" rtlCol="0" anchor="b" anchorCtr="0">
            <a:noAutofit/>
          </a:bodyPr>
          <a:lstStyle>
            <a:lvl1pPr marL="0" indent="0" algn="l" defTabSz="914377" rtl="0" eaLnBrk="1" latinLnBrk="0" hangingPunct="1">
              <a:lnSpc>
                <a:spcPts val="2700"/>
              </a:lnSpc>
              <a:spcBef>
                <a:spcPts val="0"/>
              </a:spcBef>
              <a:buFont typeface="Arial" pitchFamily="34" charset="0"/>
              <a:buNone/>
              <a:defRPr sz="2400" kern="1200">
                <a:solidFill>
                  <a:srgbClr val="50555A"/>
                </a:solidFill>
                <a:latin typeface="+mn-lt"/>
                <a:ea typeface="+mn-ea"/>
                <a:cs typeface="+mn-cs"/>
              </a:defRPr>
            </a:lvl1pPr>
            <a:lvl2pPr marL="342900" indent="-342900" algn="l" defTabSz="914377" rtl="0" eaLnBrk="1" latinLnBrk="0" hangingPunct="1">
              <a:lnSpc>
                <a:spcPts val="2700"/>
              </a:lnSpc>
              <a:spcBef>
                <a:spcPts val="0"/>
              </a:spcBef>
              <a:buClr>
                <a:schemeClr val="tx2"/>
              </a:buClr>
              <a:buFont typeface="Source Sans Pro" panose="020B0503030403020204" pitchFamily="34" charset="0"/>
              <a:buChar char="—"/>
              <a:defRPr sz="2400" kern="1200">
                <a:solidFill>
                  <a:srgbClr val="50555A"/>
                </a:solidFill>
                <a:latin typeface="+mn-lt"/>
                <a:ea typeface="+mn-ea"/>
                <a:cs typeface="+mn-cs"/>
              </a:defRPr>
            </a:lvl2pPr>
            <a:lvl3pPr marL="914377" indent="0" algn="l" defTabSz="914377" rtl="0" eaLnBrk="1" latinLnBrk="0" hangingPunct="1">
              <a:spcBef>
                <a:spcPct val="20000"/>
              </a:spcBef>
              <a:buFont typeface="Arial" pitchFamily="34" charset="0"/>
              <a:buNone/>
              <a:defRPr sz="2400" kern="1200">
                <a:solidFill>
                  <a:srgbClr val="50555A"/>
                </a:solidFill>
                <a:latin typeface="+mn-lt"/>
                <a:ea typeface="+mn-ea"/>
                <a:cs typeface="+mn-cs"/>
              </a:defRPr>
            </a:lvl3pPr>
            <a:lvl4pPr marL="1371566" indent="0" algn="l" defTabSz="914377" rtl="0" eaLnBrk="1" latinLnBrk="0" hangingPunct="1">
              <a:spcBef>
                <a:spcPct val="20000"/>
              </a:spcBef>
              <a:buFont typeface="Arial" pitchFamily="34" charset="0"/>
              <a:buNone/>
              <a:defRPr sz="2400" kern="1200">
                <a:solidFill>
                  <a:srgbClr val="50555A"/>
                </a:solidFill>
                <a:latin typeface="+mn-lt"/>
                <a:ea typeface="+mn-ea"/>
                <a:cs typeface="+mn-cs"/>
              </a:defRPr>
            </a:lvl4pPr>
            <a:lvl5pPr marL="1828755" indent="0" algn="l" defTabSz="914377" rtl="0" eaLnBrk="1" latinLnBrk="0" hangingPunct="1">
              <a:spcBef>
                <a:spcPct val="20000"/>
              </a:spcBef>
              <a:buFont typeface="Arial" pitchFamily="34" charset="0"/>
              <a:buNone/>
              <a:defRPr sz="2400" kern="1200">
                <a:solidFill>
                  <a:srgbClr val="50555A"/>
                </a:solidFill>
                <a:latin typeface="+mn-lt"/>
                <a:ea typeface="+mn-ea"/>
                <a:cs typeface="+mn-cs"/>
              </a:defRPr>
            </a:lvl5pPr>
            <a:lvl6pPr marL="2514537"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14"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dirty="0">
                <a:gradFill>
                  <a:gsLst>
                    <a:gs pos="8000">
                      <a:srgbClr val="00AACD">
                        <a:alpha val="90237"/>
                      </a:srgbClr>
                    </a:gs>
                    <a:gs pos="95000">
                      <a:srgbClr val="0569B9">
                        <a:alpha val="87700"/>
                        <a:lumMod val="88000"/>
                        <a:lumOff val="12000"/>
                      </a:srgbClr>
                    </a:gs>
                  </a:gsLst>
                  <a:lin ang="0" scaled="1"/>
                </a:gradFill>
              </a:rPr>
              <a:t>The overall similarity of the </a:t>
            </a:r>
            <a:r>
              <a:rPr lang="en-GB" b="1" u="sng" dirty="0">
                <a:gradFill>
                  <a:gsLst>
                    <a:gs pos="8000">
                      <a:srgbClr val="00AACD">
                        <a:alpha val="90237"/>
                      </a:srgbClr>
                    </a:gs>
                    <a:gs pos="95000">
                      <a:srgbClr val="0569B9">
                        <a:alpha val="87700"/>
                        <a:lumMod val="88000"/>
                        <a:lumOff val="12000"/>
                      </a:srgbClr>
                    </a:gs>
                  </a:gsLst>
                  <a:lin ang="0" scaled="1"/>
                </a:gradFill>
              </a:rPr>
              <a:t>Impact Level is the best</a:t>
            </a:r>
            <a:r>
              <a:rPr lang="en-GB" dirty="0">
                <a:gradFill>
                  <a:gsLst>
                    <a:gs pos="8000">
                      <a:srgbClr val="00AACD">
                        <a:alpha val="90237"/>
                      </a:srgbClr>
                    </a:gs>
                    <a:gs pos="95000">
                      <a:srgbClr val="0569B9">
                        <a:alpha val="87700"/>
                        <a:lumMod val="88000"/>
                        <a:lumOff val="12000"/>
                      </a:srgbClr>
                    </a:gs>
                  </a:gsLst>
                  <a:lin ang="0" scaled="1"/>
                </a:gradFill>
              </a:rPr>
              <a:t>. </a:t>
            </a:r>
            <a:endParaRPr lang="en-GB" dirty="0"/>
          </a:p>
        </p:txBody>
      </p:sp>
    </p:spTree>
    <p:extLst>
      <p:ext uri="{BB962C8B-B14F-4D97-AF65-F5344CB8AC3E}">
        <p14:creationId xmlns:p14="http://schemas.microsoft.com/office/powerpoint/2010/main" val="137348906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7C67AD4A-3437-47FC-85F5-BD25261B74CF}"/>
              </a:ext>
            </a:extLst>
          </p:cNvPr>
          <p:cNvSpPr>
            <a:spLocks noGrp="1"/>
          </p:cNvSpPr>
          <p:nvPr>
            <p:ph type="sldNum" sz="quarter" idx="4"/>
          </p:nvPr>
        </p:nvSpPr>
        <p:spPr>
          <a:xfrm>
            <a:off x="11466740" y="6511066"/>
            <a:ext cx="290100" cy="191861"/>
          </a:xfrm>
        </p:spPr>
        <p:txBody>
          <a:bodyPr/>
          <a:lstStyle/>
          <a:p>
            <a:fld id="{DDBE135E-2566-4748-853C-8A3B78F0FB00}" type="slidenum">
              <a:rPr lang="en-GB" smtClean="0"/>
              <a:t>36</a:t>
            </a:fld>
            <a:endParaRPr lang="en-GB"/>
          </a:p>
        </p:txBody>
      </p:sp>
      <p:sp>
        <p:nvSpPr>
          <p:cNvPr id="16" name="Title 1">
            <a:extLst>
              <a:ext uri="{FF2B5EF4-FFF2-40B4-BE49-F238E27FC236}">
                <a16:creationId xmlns:a16="http://schemas.microsoft.com/office/drawing/2014/main" id="{7EF14EC2-110F-C328-AA74-1D577B0072E4}"/>
              </a:ext>
            </a:extLst>
          </p:cNvPr>
          <p:cNvSpPr>
            <a:spLocks noGrp="1"/>
          </p:cNvSpPr>
          <p:nvPr>
            <p:ph type="title"/>
          </p:nvPr>
        </p:nvSpPr>
        <p:spPr>
          <a:xfrm>
            <a:off x="479426" y="388336"/>
            <a:ext cx="5148378" cy="1012975"/>
          </a:xfrm>
          <a:noFill/>
        </p:spPr>
        <p:txBody>
          <a:bodyPr/>
          <a:lstStyle/>
          <a:p>
            <a:r>
              <a:rPr lang="en-GB" b="1" dirty="0">
                <a:gradFill>
                  <a:gsLst>
                    <a:gs pos="100000">
                      <a:srgbClr val="00AACD">
                        <a:alpha val="90237"/>
                      </a:srgbClr>
                    </a:gs>
                    <a:gs pos="40000">
                      <a:srgbClr val="0569B9">
                        <a:alpha val="90158"/>
                      </a:srgbClr>
                    </a:gs>
                  </a:gsLst>
                  <a:lin ang="0" scaled="1"/>
                </a:gradFill>
              </a:rPr>
              <a:t>Evaluation</a:t>
            </a:r>
          </a:p>
        </p:txBody>
      </p:sp>
      <p:sp>
        <p:nvSpPr>
          <p:cNvPr id="6" name="Title 3">
            <a:extLst>
              <a:ext uri="{FF2B5EF4-FFF2-40B4-BE49-F238E27FC236}">
                <a16:creationId xmlns:a16="http://schemas.microsoft.com/office/drawing/2014/main" id="{7ED8EB77-0500-9042-B3A9-9824499AB9EF}"/>
              </a:ext>
            </a:extLst>
          </p:cNvPr>
          <p:cNvSpPr txBox="1">
            <a:spLocks/>
          </p:cNvSpPr>
          <p:nvPr/>
        </p:nvSpPr>
        <p:spPr>
          <a:xfrm>
            <a:off x="479426" y="894823"/>
            <a:ext cx="2985260" cy="467830"/>
          </a:xfrm>
          <a:prstGeom prst="rect">
            <a:avLst/>
          </a:prstGeom>
        </p:spPr>
        <p:txBody>
          <a:bodyPr vert="horz" lIns="0" tIns="0" rIns="0" bIns="0" rtlCol="0" anchor="t" anchorCtr="0">
            <a:noAutofit/>
          </a:bodyPr>
          <a:lstStyle>
            <a:lvl1pPr algn="l" defTabSz="914377" rtl="0" eaLnBrk="1" latinLnBrk="0" hangingPunct="1">
              <a:lnSpc>
                <a:spcPts val="3700"/>
              </a:lnSpc>
              <a:spcBef>
                <a:spcPct val="0"/>
              </a:spcBef>
              <a:buNone/>
              <a:defRPr sz="3000" kern="1200">
                <a:solidFill>
                  <a:schemeClr val="tx1"/>
                </a:solidFill>
                <a:latin typeface="+mj-lt"/>
                <a:ea typeface="+mj-ea"/>
                <a:cs typeface="+mj-cs"/>
              </a:defRPr>
            </a:lvl1pPr>
          </a:lstStyle>
          <a:p>
            <a:r>
              <a:rPr lang="en-GB" sz="3200" b="1" u="sng" dirty="0">
                <a:gradFill>
                  <a:gsLst>
                    <a:gs pos="8000">
                      <a:srgbClr val="00AACD">
                        <a:alpha val="90237"/>
                      </a:srgbClr>
                    </a:gs>
                    <a:gs pos="95000">
                      <a:srgbClr val="0569B9">
                        <a:alpha val="87700"/>
                        <a:lumMod val="88000"/>
                        <a:lumOff val="12000"/>
                      </a:srgbClr>
                    </a:gs>
                  </a:gsLst>
                  <a:lin ang="0" scaled="1"/>
                </a:gradFill>
              </a:rPr>
              <a:t>Performance Analysis</a:t>
            </a:r>
          </a:p>
        </p:txBody>
      </p:sp>
      <p:pic>
        <p:nvPicPr>
          <p:cNvPr id="7" name="Picture 6">
            <a:extLst>
              <a:ext uri="{FF2B5EF4-FFF2-40B4-BE49-F238E27FC236}">
                <a16:creationId xmlns:a16="http://schemas.microsoft.com/office/drawing/2014/main" id="{92256367-2EDD-F24F-66F8-C8E0DD6D5B4B}"/>
              </a:ext>
            </a:extLst>
          </p:cNvPr>
          <p:cNvPicPr>
            <a:picLocks noChangeAspect="1"/>
          </p:cNvPicPr>
          <p:nvPr/>
        </p:nvPicPr>
        <p:blipFill>
          <a:blip r:embed="rId3"/>
          <a:stretch>
            <a:fillRect/>
          </a:stretch>
        </p:blipFill>
        <p:spPr>
          <a:xfrm>
            <a:off x="2844800" y="1128738"/>
            <a:ext cx="9347200" cy="4673600"/>
          </a:xfrm>
          <a:prstGeom prst="rect">
            <a:avLst/>
          </a:prstGeom>
        </p:spPr>
      </p:pic>
      <p:sp>
        <p:nvSpPr>
          <p:cNvPr id="10" name="Content Placeholder 2">
            <a:extLst>
              <a:ext uri="{FF2B5EF4-FFF2-40B4-BE49-F238E27FC236}">
                <a16:creationId xmlns:a16="http://schemas.microsoft.com/office/drawing/2014/main" id="{FCDEC37A-2EDD-542E-5471-AA569458A503}"/>
              </a:ext>
            </a:extLst>
          </p:cNvPr>
          <p:cNvSpPr txBox="1">
            <a:spLocks/>
          </p:cNvSpPr>
          <p:nvPr/>
        </p:nvSpPr>
        <p:spPr>
          <a:xfrm>
            <a:off x="479426" y="2122182"/>
            <a:ext cx="2502925" cy="3840995"/>
          </a:xfrm>
          <a:prstGeom prst="rect">
            <a:avLst/>
          </a:prstGeom>
        </p:spPr>
        <p:txBody>
          <a:bodyPr vert="horz" lIns="0" tIns="0" rIns="0" bIns="0" rtlCol="0" anchor="b" anchorCtr="0">
            <a:noAutofit/>
          </a:bodyPr>
          <a:lstStyle>
            <a:lvl1pPr marL="0" indent="0" algn="l" defTabSz="914377" rtl="0" eaLnBrk="1" latinLnBrk="0" hangingPunct="1">
              <a:lnSpc>
                <a:spcPts val="2700"/>
              </a:lnSpc>
              <a:spcBef>
                <a:spcPts val="0"/>
              </a:spcBef>
              <a:buFont typeface="Arial" pitchFamily="34" charset="0"/>
              <a:buNone/>
              <a:defRPr sz="2400" kern="1200">
                <a:solidFill>
                  <a:srgbClr val="50555A"/>
                </a:solidFill>
                <a:latin typeface="+mn-lt"/>
                <a:ea typeface="+mn-ea"/>
                <a:cs typeface="+mn-cs"/>
              </a:defRPr>
            </a:lvl1pPr>
            <a:lvl2pPr marL="342900" indent="-342900" algn="l" defTabSz="914377" rtl="0" eaLnBrk="1" latinLnBrk="0" hangingPunct="1">
              <a:lnSpc>
                <a:spcPts val="2700"/>
              </a:lnSpc>
              <a:spcBef>
                <a:spcPts val="0"/>
              </a:spcBef>
              <a:buClr>
                <a:schemeClr val="tx2"/>
              </a:buClr>
              <a:buFont typeface="Source Sans Pro" panose="020B0503030403020204" pitchFamily="34" charset="0"/>
              <a:buChar char="—"/>
              <a:defRPr sz="2400" kern="1200">
                <a:solidFill>
                  <a:srgbClr val="50555A"/>
                </a:solidFill>
                <a:latin typeface="+mn-lt"/>
                <a:ea typeface="+mn-ea"/>
                <a:cs typeface="+mn-cs"/>
              </a:defRPr>
            </a:lvl2pPr>
            <a:lvl3pPr marL="914377" indent="0" algn="l" defTabSz="914377" rtl="0" eaLnBrk="1" latinLnBrk="0" hangingPunct="1">
              <a:spcBef>
                <a:spcPct val="20000"/>
              </a:spcBef>
              <a:buFont typeface="Arial" pitchFamily="34" charset="0"/>
              <a:buNone/>
              <a:defRPr sz="2400" kern="1200">
                <a:solidFill>
                  <a:srgbClr val="50555A"/>
                </a:solidFill>
                <a:latin typeface="+mn-lt"/>
                <a:ea typeface="+mn-ea"/>
                <a:cs typeface="+mn-cs"/>
              </a:defRPr>
            </a:lvl3pPr>
            <a:lvl4pPr marL="1371566" indent="0" algn="l" defTabSz="914377" rtl="0" eaLnBrk="1" latinLnBrk="0" hangingPunct="1">
              <a:spcBef>
                <a:spcPct val="20000"/>
              </a:spcBef>
              <a:buFont typeface="Arial" pitchFamily="34" charset="0"/>
              <a:buNone/>
              <a:defRPr sz="2400" kern="1200">
                <a:solidFill>
                  <a:srgbClr val="50555A"/>
                </a:solidFill>
                <a:latin typeface="+mn-lt"/>
                <a:ea typeface="+mn-ea"/>
                <a:cs typeface="+mn-cs"/>
              </a:defRPr>
            </a:lvl4pPr>
            <a:lvl5pPr marL="1828755" indent="0" algn="l" defTabSz="914377" rtl="0" eaLnBrk="1" latinLnBrk="0" hangingPunct="1">
              <a:spcBef>
                <a:spcPct val="20000"/>
              </a:spcBef>
              <a:buFont typeface="Arial" pitchFamily="34" charset="0"/>
              <a:buNone/>
              <a:defRPr sz="2400" kern="1200">
                <a:solidFill>
                  <a:srgbClr val="50555A"/>
                </a:solidFill>
                <a:latin typeface="+mn-lt"/>
                <a:ea typeface="+mn-ea"/>
                <a:cs typeface="+mn-cs"/>
              </a:defRPr>
            </a:lvl5pPr>
            <a:lvl6pPr marL="2514537"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14"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dirty="0">
                <a:gradFill>
                  <a:gsLst>
                    <a:gs pos="8000">
                      <a:srgbClr val="00AACD">
                        <a:alpha val="90237"/>
                      </a:srgbClr>
                    </a:gs>
                    <a:gs pos="95000">
                      <a:srgbClr val="0569B9">
                        <a:alpha val="87700"/>
                        <a:lumMod val="88000"/>
                        <a:lumOff val="12000"/>
                      </a:srgbClr>
                    </a:gs>
                  </a:gsLst>
                  <a:lin ang="0" scaled="1"/>
                </a:gradFill>
              </a:rPr>
              <a:t>We can see that some incident have very high scores. In these case, the LLM is not lazy. </a:t>
            </a:r>
            <a:endParaRPr lang="en-GB" dirty="0"/>
          </a:p>
        </p:txBody>
      </p:sp>
    </p:spTree>
    <p:extLst>
      <p:ext uri="{BB962C8B-B14F-4D97-AF65-F5344CB8AC3E}">
        <p14:creationId xmlns:p14="http://schemas.microsoft.com/office/powerpoint/2010/main" val="20686048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EE6E3AB-F0FA-4951-A58E-8DCF2B729A07}"/>
              </a:ext>
            </a:extLst>
          </p:cNvPr>
          <p:cNvSpPr>
            <a:spLocks noGrp="1"/>
          </p:cNvSpPr>
          <p:nvPr>
            <p:ph type="body" sz="quarter" idx="13"/>
          </p:nvPr>
        </p:nvSpPr>
        <p:spPr>
          <a:xfrm>
            <a:off x="1093176" y="1248428"/>
            <a:ext cx="10005647" cy="4361143"/>
          </a:xfrm>
        </p:spPr>
        <p:txBody>
          <a:bodyPr/>
          <a:lstStyle/>
          <a:p>
            <a:pPr marL="514350" indent="-514350">
              <a:buFont typeface="+mj-lt"/>
              <a:buAutoNum type="arabicPeriod"/>
            </a:pPr>
            <a:r>
              <a:rPr lang="en-IE" dirty="0">
                <a:solidFill>
                  <a:schemeClr val="accent4">
                    <a:lumMod val="60000"/>
                    <a:lumOff val="40000"/>
                  </a:schemeClr>
                </a:solidFill>
              </a:rPr>
              <a:t>How can we integrate </a:t>
            </a:r>
            <a:r>
              <a:rPr lang="en-IE" b="1" dirty="0">
                <a:solidFill>
                  <a:schemeClr val="accent4">
                    <a:lumMod val="60000"/>
                    <a:lumOff val="40000"/>
                  </a:schemeClr>
                </a:solidFill>
              </a:rPr>
              <a:t>Fundamental Rights Impact Assessment (FRIA)</a:t>
            </a:r>
            <a:r>
              <a:rPr lang="en-IE" dirty="0">
                <a:solidFill>
                  <a:schemeClr val="accent4">
                    <a:lumMod val="60000"/>
                    <a:lumOff val="40000"/>
                  </a:schemeClr>
                </a:solidFill>
              </a:rPr>
              <a:t> into existing</a:t>
            </a:r>
            <a:r>
              <a:rPr lang="zh-CN" altLang="en-US" dirty="0">
                <a:solidFill>
                  <a:schemeClr val="accent4">
                    <a:lumMod val="60000"/>
                    <a:lumOff val="40000"/>
                  </a:schemeClr>
                </a:solidFill>
              </a:rPr>
              <a:t> </a:t>
            </a:r>
            <a:r>
              <a:rPr lang="en-IE" dirty="0">
                <a:solidFill>
                  <a:schemeClr val="accent4">
                    <a:lumMod val="60000"/>
                    <a:lumOff val="40000"/>
                  </a:schemeClr>
                </a:solidFill>
              </a:rPr>
              <a:t>ontological frameworks such as </a:t>
            </a:r>
            <a:r>
              <a:rPr lang="en-IE" b="1" dirty="0">
                <a:solidFill>
                  <a:schemeClr val="accent4">
                    <a:lumMod val="60000"/>
                    <a:lumOff val="40000"/>
                  </a:schemeClr>
                </a:solidFill>
              </a:rPr>
              <a:t>AI Risk Ontology (AIRO)</a:t>
            </a:r>
            <a:r>
              <a:rPr lang="en-IE" dirty="0">
                <a:solidFill>
                  <a:schemeClr val="accent4">
                    <a:lumMod val="60000"/>
                    <a:lumOff val="40000"/>
                  </a:schemeClr>
                </a:solidFill>
              </a:rPr>
              <a:t>, </a:t>
            </a:r>
            <a:r>
              <a:rPr lang="en-IE" b="1" dirty="0">
                <a:solidFill>
                  <a:schemeClr val="accent4">
                    <a:lumMod val="60000"/>
                    <a:lumOff val="40000"/>
                  </a:schemeClr>
                </a:solidFill>
              </a:rPr>
              <a:t>Vocabulary of AI Risks (VAIR)</a:t>
            </a:r>
            <a:r>
              <a:rPr lang="en-IE" dirty="0">
                <a:solidFill>
                  <a:schemeClr val="accent4">
                    <a:lumMod val="60000"/>
                    <a:lumOff val="40000"/>
                  </a:schemeClr>
                </a:solidFill>
              </a:rPr>
              <a:t>, and </a:t>
            </a:r>
            <a:r>
              <a:rPr lang="en-IE" b="1" dirty="0">
                <a:solidFill>
                  <a:schemeClr val="accent4">
                    <a:lumMod val="60000"/>
                    <a:lumOff val="40000"/>
                  </a:schemeClr>
                </a:solidFill>
              </a:rPr>
              <a:t>Common Impact Data Standard (CIDS) </a:t>
            </a:r>
            <a:r>
              <a:rPr lang="en-IE" dirty="0">
                <a:solidFill>
                  <a:schemeClr val="accent4">
                    <a:lumMod val="60000"/>
                    <a:lumOff val="40000"/>
                  </a:schemeClr>
                </a:solidFill>
              </a:rPr>
              <a:t>to create </a:t>
            </a:r>
            <a:r>
              <a:rPr lang="en-IE" u="sng" dirty="0">
                <a:solidFill>
                  <a:schemeClr val="accent4">
                    <a:lumMod val="60000"/>
                    <a:lumOff val="40000"/>
                  </a:schemeClr>
                </a:solidFill>
              </a:rPr>
              <a:t>a more comprehensive </a:t>
            </a:r>
            <a:r>
              <a:rPr lang="en-IE" b="1" u="sng" dirty="0">
                <a:solidFill>
                  <a:schemeClr val="accent4">
                    <a:lumMod val="60000"/>
                    <a:lumOff val="40000"/>
                  </a:schemeClr>
                </a:solidFill>
              </a:rPr>
              <a:t>ontological</a:t>
            </a:r>
            <a:r>
              <a:rPr lang="en-IE" u="sng" dirty="0">
                <a:solidFill>
                  <a:schemeClr val="accent4">
                    <a:lumMod val="60000"/>
                    <a:lumOff val="40000"/>
                  </a:schemeClr>
                </a:solidFill>
              </a:rPr>
              <a:t> structure for impact assessment</a:t>
            </a:r>
            <a:r>
              <a:rPr lang="en-IE" dirty="0">
                <a:solidFill>
                  <a:schemeClr val="accent4">
                    <a:lumMod val="60000"/>
                    <a:lumOff val="40000"/>
                  </a:schemeClr>
                </a:solidFill>
              </a:rPr>
              <a:t>?</a:t>
            </a:r>
          </a:p>
          <a:p>
            <a:pPr marL="514350" indent="-514350">
              <a:buFont typeface="+mj-lt"/>
              <a:buAutoNum type="arabicPeriod"/>
            </a:pPr>
            <a:r>
              <a:rPr lang="en-IE" dirty="0">
                <a:solidFill>
                  <a:schemeClr val="accent4">
                    <a:lumMod val="60000"/>
                    <a:lumOff val="40000"/>
                  </a:schemeClr>
                </a:solidFill>
              </a:rPr>
              <a:t>To what extent can </a:t>
            </a:r>
            <a:r>
              <a:rPr lang="en-IE" b="1" dirty="0">
                <a:solidFill>
                  <a:schemeClr val="accent4">
                    <a:lumMod val="60000"/>
                    <a:lumOff val="40000"/>
                  </a:schemeClr>
                </a:solidFill>
              </a:rPr>
              <a:t>Large Language Models (LLMs) </a:t>
            </a:r>
            <a:r>
              <a:rPr lang="en-IE" dirty="0">
                <a:solidFill>
                  <a:schemeClr val="accent4">
                    <a:lumMod val="60000"/>
                    <a:lumOff val="40000"/>
                  </a:schemeClr>
                </a:solidFill>
              </a:rPr>
              <a:t>be effectively utilized to </a:t>
            </a:r>
            <a:r>
              <a:rPr lang="en-IE" u="sng" dirty="0">
                <a:solidFill>
                  <a:schemeClr val="accent4">
                    <a:lumMod val="60000"/>
                    <a:lumOff val="40000"/>
                  </a:schemeClr>
                </a:solidFill>
              </a:rPr>
              <a:t>populate Fundamental Rights Impact Assessment (FRIA) reports and related ontologies</a:t>
            </a:r>
            <a:r>
              <a:rPr lang="en-IE" dirty="0">
                <a:solidFill>
                  <a:schemeClr val="accent4">
                    <a:lumMod val="60000"/>
                    <a:lumOff val="40000"/>
                  </a:schemeClr>
                </a:solidFill>
              </a:rPr>
              <a:t>, thereby assisting in the completion of AI impact assessments?</a:t>
            </a:r>
          </a:p>
        </p:txBody>
      </p:sp>
      <p:sp>
        <p:nvSpPr>
          <p:cNvPr id="3" name="Slide Number Placeholder 2">
            <a:extLst>
              <a:ext uri="{FF2B5EF4-FFF2-40B4-BE49-F238E27FC236}">
                <a16:creationId xmlns:a16="http://schemas.microsoft.com/office/drawing/2014/main" id="{E54AA1E1-92DE-4476-B385-D780D3699AB4}"/>
              </a:ext>
            </a:extLst>
          </p:cNvPr>
          <p:cNvSpPr>
            <a:spLocks noGrp="1"/>
          </p:cNvSpPr>
          <p:nvPr>
            <p:ph type="sldNum" sz="quarter" idx="12"/>
          </p:nvPr>
        </p:nvSpPr>
        <p:spPr>
          <a:xfrm>
            <a:off x="11466740" y="6513485"/>
            <a:ext cx="290100" cy="191861"/>
          </a:xfrm>
        </p:spPr>
        <p:txBody>
          <a:bodyPr/>
          <a:lstStyle/>
          <a:p>
            <a:fld id="{DDBE135E-2566-4748-853C-8A3B78F0FB00}" type="slidenum">
              <a:rPr lang="en-GB" smtClean="0"/>
              <a:pPr/>
              <a:t>37</a:t>
            </a:fld>
            <a:endParaRPr lang="en-GB" dirty="0"/>
          </a:p>
        </p:txBody>
      </p:sp>
      <p:sp>
        <p:nvSpPr>
          <p:cNvPr id="4" name="Title 3" hidden="1">
            <a:extLst>
              <a:ext uri="{FF2B5EF4-FFF2-40B4-BE49-F238E27FC236}">
                <a16:creationId xmlns:a16="http://schemas.microsoft.com/office/drawing/2014/main" id="{665884F0-764A-154E-9DDA-60FE20940971}"/>
              </a:ext>
            </a:extLst>
          </p:cNvPr>
          <p:cNvSpPr>
            <a:spLocks noGrp="1"/>
          </p:cNvSpPr>
          <p:nvPr>
            <p:ph type="title" idx="4294967295"/>
          </p:nvPr>
        </p:nvSpPr>
        <p:spPr/>
        <p:txBody>
          <a:bodyPr/>
          <a:lstStyle/>
          <a:p>
            <a:r>
              <a:rPr lang="en-US" dirty="0"/>
              <a:t>Quote Slide Option 1</a:t>
            </a:r>
          </a:p>
        </p:txBody>
      </p:sp>
      <p:sp>
        <p:nvSpPr>
          <p:cNvPr id="5" name="Text Placeholder 1">
            <a:extLst>
              <a:ext uri="{FF2B5EF4-FFF2-40B4-BE49-F238E27FC236}">
                <a16:creationId xmlns:a16="http://schemas.microsoft.com/office/drawing/2014/main" id="{86C459A1-BD13-381B-D1CC-BD61AA512D06}"/>
              </a:ext>
            </a:extLst>
          </p:cNvPr>
          <p:cNvSpPr txBox="1">
            <a:spLocks/>
          </p:cNvSpPr>
          <p:nvPr/>
        </p:nvSpPr>
        <p:spPr>
          <a:xfrm>
            <a:off x="340815" y="293811"/>
            <a:ext cx="7096125" cy="2114550"/>
          </a:xfrm>
          <a:prstGeom prst="rect">
            <a:avLst/>
          </a:prstGeom>
        </p:spPr>
        <p:txBody>
          <a:bodyPr vert="horz" lIns="0" tIns="0" rIns="0" bIns="0" rtlCol="0">
            <a:noAutofit/>
          </a:bodyPr>
          <a:lstStyle>
            <a:lvl1pPr marL="0" indent="0" algn="l" defTabSz="914377" rtl="0" eaLnBrk="1" latinLnBrk="0" hangingPunct="1">
              <a:lnSpc>
                <a:spcPts val="3400"/>
              </a:lnSpc>
              <a:spcBef>
                <a:spcPts val="0"/>
              </a:spcBef>
              <a:buFont typeface="Arial" pitchFamily="34" charset="0"/>
              <a:buNone/>
              <a:defRPr sz="3000" kern="1200">
                <a:solidFill>
                  <a:schemeClr val="bg1"/>
                </a:solidFill>
                <a:latin typeface="+mn-lt"/>
                <a:ea typeface="+mn-ea"/>
                <a:cs typeface="+mn-cs"/>
              </a:defRPr>
            </a:lvl1pPr>
            <a:lvl2pPr marL="342900" indent="-342900" algn="l" defTabSz="914377" rtl="0" eaLnBrk="1" latinLnBrk="0" hangingPunct="1">
              <a:spcBef>
                <a:spcPct val="20000"/>
              </a:spcBef>
              <a:buClr>
                <a:schemeClr val="tx2"/>
              </a:buClr>
              <a:buFont typeface="Source Sans Pro" panose="020B0503030403020204" pitchFamily="34" charset="0"/>
              <a:buChar char="—"/>
              <a:defRPr sz="2400" kern="1200">
                <a:solidFill>
                  <a:srgbClr val="50555A"/>
                </a:solidFill>
                <a:latin typeface="+mn-lt"/>
                <a:ea typeface="+mn-ea"/>
                <a:cs typeface="+mn-cs"/>
              </a:defRPr>
            </a:lvl2pPr>
            <a:lvl3pPr marL="914377" indent="0" algn="l" defTabSz="914377" rtl="0" eaLnBrk="1" latinLnBrk="0" hangingPunct="1">
              <a:spcBef>
                <a:spcPct val="20000"/>
              </a:spcBef>
              <a:buFont typeface="Arial" pitchFamily="34" charset="0"/>
              <a:buNone/>
              <a:defRPr sz="2400" kern="1200">
                <a:solidFill>
                  <a:srgbClr val="50555A"/>
                </a:solidFill>
                <a:latin typeface="+mn-lt"/>
                <a:ea typeface="+mn-ea"/>
                <a:cs typeface="+mn-cs"/>
              </a:defRPr>
            </a:lvl3pPr>
            <a:lvl4pPr marL="1371566" indent="0" algn="l" defTabSz="914377" rtl="0" eaLnBrk="1" latinLnBrk="0" hangingPunct="1">
              <a:spcBef>
                <a:spcPct val="20000"/>
              </a:spcBef>
              <a:buFont typeface="Arial" pitchFamily="34" charset="0"/>
              <a:buNone/>
              <a:defRPr sz="2400" kern="1200">
                <a:solidFill>
                  <a:srgbClr val="50555A"/>
                </a:solidFill>
                <a:latin typeface="+mn-lt"/>
                <a:ea typeface="+mn-ea"/>
                <a:cs typeface="+mn-cs"/>
              </a:defRPr>
            </a:lvl4pPr>
            <a:lvl5pPr marL="1828755" indent="0" algn="l" defTabSz="914377" rtl="0" eaLnBrk="1" latinLnBrk="0" hangingPunct="1">
              <a:spcBef>
                <a:spcPct val="20000"/>
              </a:spcBef>
              <a:buFont typeface="Arial" pitchFamily="34" charset="0"/>
              <a:buNone/>
              <a:defRPr sz="2400" kern="1200">
                <a:solidFill>
                  <a:srgbClr val="50555A"/>
                </a:solidFill>
                <a:latin typeface="+mn-lt"/>
                <a:ea typeface="+mn-ea"/>
                <a:cs typeface="+mn-cs"/>
              </a:defRPr>
            </a:lvl5pPr>
            <a:lvl6pPr marL="2514537"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14"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tLang="zh-CN" b="1" dirty="0"/>
              <a:t>Research</a:t>
            </a:r>
            <a:r>
              <a:rPr lang="zh-CN" altLang="en-US" b="1" dirty="0"/>
              <a:t> </a:t>
            </a:r>
            <a:r>
              <a:rPr lang="en-US" altLang="zh-CN" b="1" dirty="0"/>
              <a:t>Questions</a:t>
            </a:r>
            <a:endParaRPr lang="en-GB" b="1" dirty="0"/>
          </a:p>
        </p:txBody>
      </p:sp>
    </p:spTree>
    <p:extLst>
      <p:ext uri="{BB962C8B-B14F-4D97-AF65-F5344CB8AC3E}">
        <p14:creationId xmlns:p14="http://schemas.microsoft.com/office/powerpoint/2010/main" val="136042546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Word"/>
      </p:transition>
    </mc:Choice>
    <mc:Fallback>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7C67AD4A-3437-47FC-85F5-BD25261B74CF}"/>
              </a:ext>
            </a:extLst>
          </p:cNvPr>
          <p:cNvSpPr>
            <a:spLocks noGrp="1"/>
          </p:cNvSpPr>
          <p:nvPr>
            <p:ph type="sldNum" sz="quarter" idx="4"/>
          </p:nvPr>
        </p:nvSpPr>
        <p:spPr>
          <a:xfrm>
            <a:off x="11466740" y="6511066"/>
            <a:ext cx="290100" cy="191861"/>
          </a:xfrm>
        </p:spPr>
        <p:txBody>
          <a:bodyPr/>
          <a:lstStyle/>
          <a:p>
            <a:fld id="{DDBE135E-2566-4748-853C-8A3B78F0FB00}" type="slidenum">
              <a:rPr lang="en-GB" smtClean="0"/>
              <a:t>38</a:t>
            </a:fld>
            <a:endParaRPr lang="en-GB"/>
          </a:p>
        </p:txBody>
      </p:sp>
      <p:sp>
        <p:nvSpPr>
          <p:cNvPr id="16" name="Title 1">
            <a:extLst>
              <a:ext uri="{FF2B5EF4-FFF2-40B4-BE49-F238E27FC236}">
                <a16:creationId xmlns:a16="http://schemas.microsoft.com/office/drawing/2014/main" id="{7EF14EC2-110F-C328-AA74-1D577B0072E4}"/>
              </a:ext>
            </a:extLst>
          </p:cNvPr>
          <p:cNvSpPr>
            <a:spLocks noGrp="1"/>
          </p:cNvSpPr>
          <p:nvPr>
            <p:ph type="title"/>
          </p:nvPr>
        </p:nvSpPr>
        <p:spPr>
          <a:xfrm>
            <a:off x="479426" y="388336"/>
            <a:ext cx="5148378" cy="1012975"/>
          </a:xfrm>
          <a:noFill/>
        </p:spPr>
        <p:txBody>
          <a:bodyPr/>
          <a:lstStyle/>
          <a:p>
            <a:r>
              <a:rPr lang="en-GB" b="1" dirty="0" err="1">
                <a:gradFill>
                  <a:gsLst>
                    <a:gs pos="100000">
                      <a:srgbClr val="00AACD">
                        <a:alpha val="90237"/>
                      </a:srgbClr>
                    </a:gs>
                    <a:gs pos="40000">
                      <a:srgbClr val="0569B9">
                        <a:alpha val="90158"/>
                      </a:srgbClr>
                    </a:gs>
                  </a:gsLst>
                  <a:lin ang="0" scaled="1"/>
                </a:gradFill>
              </a:rPr>
              <a:t>GraphDB</a:t>
            </a:r>
            <a:br>
              <a:rPr lang="en-GB" b="1" dirty="0">
                <a:gradFill>
                  <a:gsLst>
                    <a:gs pos="100000">
                      <a:srgbClr val="00AACD">
                        <a:alpha val="90237"/>
                      </a:srgbClr>
                    </a:gs>
                    <a:gs pos="40000">
                      <a:srgbClr val="0569B9">
                        <a:alpha val="90158"/>
                      </a:srgbClr>
                    </a:gs>
                  </a:gsLst>
                  <a:lin ang="0" scaled="1"/>
                </a:gradFill>
              </a:rPr>
            </a:br>
            <a:r>
              <a:rPr lang="en-GB" b="1" u="sng" dirty="0">
                <a:gradFill>
                  <a:gsLst>
                    <a:gs pos="100000">
                      <a:srgbClr val="00AACD">
                        <a:alpha val="90237"/>
                      </a:srgbClr>
                    </a:gs>
                    <a:gs pos="40000">
                      <a:srgbClr val="0569B9">
                        <a:alpha val="90158"/>
                      </a:srgbClr>
                    </a:gs>
                  </a:gsLst>
                  <a:lin ang="0" scaled="1"/>
                </a:gradFill>
              </a:rPr>
              <a:t>Visualizations</a:t>
            </a:r>
          </a:p>
        </p:txBody>
      </p:sp>
      <p:pic>
        <p:nvPicPr>
          <p:cNvPr id="3" name="Graphic 2">
            <a:extLst>
              <a:ext uri="{FF2B5EF4-FFF2-40B4-BE49-F238E27FC236}">
                <a16:creationId xmlns:a16="http://schemas.microsoft.com/office/drawing/2014/main" id="{664B4DFC-AE5A-B63C-0F7F-0269C50785C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67000" y="0"/>
            <a:ext cx="6858000" cy="6858000"/>
          </a:xfrm>
          <a:prstGeom prst="rect">
            <a:avLst/>
          </a:prstGeom>
        </p:spPr>
      </p:pic>
      <p:sp>
        <p:nvSpPr>
          <p:cNvPr id="4" name="Title 3">
            <a:extLst>
              <a:ext uri="{FF2B5EF4-FFF2-40B4-BE49-F238E27FC236}">
                <a16:creationId xmlns:a16="http://schemas.microsoft.com/office/drawing/2014/main" id="{10FE03F6-F67D-A5D9-F1DD-9BDC9688D2AF}"/>
              </a:ext>
            </a:extLst>
          </p:cNvPr>
          <p:cNvSpPr txBox="1">
            <a:spLocks/>
          </p:cNvSpPr>
          <p:nvPr/>
        </p:nvSpPr>
        <p:spPr>
          <a:xfrm>
            <a:off x="8626530" y="388336"/>
            <a:ext cx="2985260" cy="467830"/>
          </a:xfrm>
          <a:prstGeom prst="rect">
            <a:avLst/>
          </a:prstGeom>
        </p:spPr>
        <p:txBody>
          <a:bodyPr vert="horz" lIns="0" tIns="0" rIns="0" bIns="0" rtlCol="0" anchor="t" anchorCtr="0">
            <a:noAutofit/>
          </a:bodyPr>
          <a:lstStyle>
            <a:lvl1pPr algn="l" defTabSz="914377" rtl="0" eaLnBrk="1" latinLnBrk="0" hangingPunct="1">
              <a:lnSpc>
                <a:spcPts val="3700"/>
              </a:lnSpc>
              <a:spcBef>
                <a:spcPct val="0"/>
              </a:spcBef>
              <a:buNone/>
              <a:defRPr sz="3000" kern="1200">
                <a:solidFill>
                  <a:schemeClr val="tx1"/>
                </a:solidFill>
                <a:latin typeface="+mj-lt"/>
                <a:ea typeface="+mj-ea"/>
                <a:cs typeface="+mj-cs"/>
              </a:defRPr>
            </a:lvl1pPr>
          </a:lstStyle>
          <a:p>
            <a:pPr algn="r"/>
            <a:r>
              <a:rPr lang="en-GB" sz="3200" b="1" u="sng" dirty="0">
                <a:gradFill>
                  <a:gsLst>
                    <a:gs pos="8000">
                      <a:srgbClr val="00AACD">
                        <a:alpha val="90237"/>
                      </a:srgbClr>
                    </a:gs>
                    <a:gs pos="95000">
                      <a:srgbClr val="0569B9">
                        <a:alpha val="87700"/>
                        <a:lumMod val="88000"/>
                        <a:lumOff val="12000"/>
                      </a:srgbClr>
                    </a:gs>
                  </a:gsLst>
                  <a:lin ang="0" scaled="1"/>
                </a:gradFill>
              </a:rPr>
              <a:t>Class Hierarchy</a:t>
            </a:r>
          </a:p>
        </p:txBody>
      </p:sp>
    </p:spTree>
    <p:extLst>
      <p:ext uri="{BB962C8B-B14F-4D97-AF65-F5344CB8AC3E}">
        <p14:creationId xmlns:p14="http://schemas.microsoft.com/office/powerpoint/2010/main" val="175382052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7C67AD4A-3437-47FC-85F5-BD25261B74CF}"/>
              </a:ext>
            </a:extLst>
          </p:cNvPr>
          <p:cNvSpPr>
            <a:spLocks noGrp="1"/>
          </p:cNvSpPr>
          <p:nvPr>
            <p:ph type="sldNum" sz="quarter" idx="4"/>
          </p:nvPr>
        </p:nvSpPr>
        <p:spPr>
          <a:xfrm>
            <a:off x="11466740" y="6511066"/>
            <a:ext cx="290100" cy="191861"/>
          </a:xfrm>
        </p:spPr>
        <p:txBody>
          <a:bodyPr/>
          <a:lstStyle/>
          <a:p>
            <a:fld id="{DDBE135E-2566-4748-853C-8A3B78F0FB00}" type="slidenum">
              <a:rPr lang="en-GB" smtClean="0"/>
              <a:t>39</a:t>
            </a:fld>
            <a:endParaRPr lang="en-GB"/>
          </a:p>
        </p:txBody>
      </p:sp>
      <p:sp>
        <p:nvSpPr>
          <p:cNvPr id="16" name="Title 1">
            <a:extLst>
              <a:ext uri="{FF2B5EF4-FFF2-40B4-BE49-F238E27FC236}">
                <a16:creationId xmlns:a16="http://schemas.microsoft.com/office/drawing/2014/main" id="{7EF14EC2-110F-C328-AA74-1D577B0072E4}"/>
              </a:ext>
            </a:extLst>
          </p:cNvPr>
          <p:cNvSpPr>
            <a:spLocks noGrp="1"/>
          </p:cNvSpPr>
          <p:nvPr>
            <p:ph type="title"/>
          </p:nvPr>
        </p:nvSpPr>
        <p:spPr>
          <a:xfrm>
            <a:off x="479426" y="388336"/>
            <a:ext cx="5148378" cy="1012975"/>
          </a:xfrm>
          <a:noFill/>
        </p:spPr>
        <p:txBody>
          <a:bodyPr/>
          <a:lstStyle/>
          <a:p>
            <a:r>
              <a:rPr lang="en-GB" b="1" dirty="0" err="1">
                <a:gradFill>
                  <a:gsLst>
                    <a:gs pos="100000">
                      <a:srgbClr val="00AACD">
                        <a:alpha val="90237"/>
                      </a:srgbClr>
                    </a:gs>
                    <a:gs pos="40000">
                      <a:srgbClr val="0569B9">
                        <a:alpha val="90158"/>
                      </a:srgbClr>
                    </a:gs>
                  </a:gsLst>
                  <a:lin ang="0" scaled="1"/>
                </a:gradFill>
              </a:rPr>
              <a:t>GraphDB</a:t>
            </a:r>
            <a:br>
              <a:rPr lang="en-GB" b="1" dirty="0">
                <a:gradFill>
                  <a:gsLst>
                    <a:gs pos="100000">
                      <a:srgbClr val="00AACD">
                        <a:alpha val="90237"/>
                      </a:srgbClr>
                    </a:gs>
                    <a:gs pos="40000">
                      <a:srgbClr val="0569B9">
                        <a:alpha val="90158"/>
                      </a:srgbClr>
                    </a:gs>
                  </a:gsLst>
                  <a:lin ang="0" scaled="1"/>
                </a:gradFill>
              </a:rPr>
            </a:br>
            <a:r>
              <a:rPr lang="en-GB" b="1" u="sng" dirty="0">
                <a:gradFill>
                  <a:gsLst>
                    <a:gs pos="100000">
                      <a:srgbClr val="00AACD">
                        <a:alpha val="90237"/>
                      </a:srgbClr>
                    </a:gs>
                    <a:gs pos="40000">
                      <a:srgbClr val="0569B9">
                        <a:alpha val="90158"/>
                      </a:srgbClr>
                    </a:gs>
                  </a:gsLst>
                  <a:lin ang="0" scaled="1"/>
                </a:gradFill>
              </a:rPr>
              <a:t>Visualizations</a:t>
            </a:r>
          </a:p>
        </p:txBody>
      </p:sp>
      <p:pic>
        <p:nvPicPr>
          <p:cNvPr id="4" name="Graphic 3">
            <a:extLst>
              <a:ext uri="{FF2B5EF4-FFF2-40B4-BE49-F238E27FC236}">
                <a16:creationId xmlns:a16="http://schemas.microsoft.com/office/drawing/2014/main" id="{027CF7AA-BDAB-D9F3-4F08-1237BC9142D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857172" y="0"/>
            <a:ext cx="6858000" cy="6858000"/>
          </a:xfrm>
          <a:prstGeom prst="rect">
            <a:avLst/>
          </a:prstGeom>
        </p:spPr>
      </p:pic>
      <p:sp>
        <p:nvSpPr>
          <p:cNvPr id="5" name="Title 3">
            <a:extLst>
              <a:ext uri="{FF2B5EF4-FFF2-40B4-BE49-F238E27FC236}">
                <a16:creationId xmlns:a16="http://schemas.microsoft.com/office/drawing/2014/main" id="{328F1538-5943-E338-4C16-B84CF139A841}"/>
              </a:ext>
            </a:extLst>
          </p:cNvPr>
          <p:cNvSpPr txBox="1">
            <a:spLocks/>
          </p:cNvSpPr>
          <p:nvPr/>
        </p:nvSpPr>
        <p:spPr>
          <a:xfrm>
            <a:off x="8626530" y="388336"/>
            <a:ext cx="2985260" cy="467830"/>
          </a:xfrm>
          <a:prstGeom prst="rect">
            <a:avLst/>
          </a:prstGeom>
        </p:spPr>
        <p:txBody>
          <a:bodyPr vert="horz" lIns="0" tIns="0" rIns="0" bIns="0" rtlCol="0" anchor="t" anchorCtr="0">
            <a:noAutofit/>
          </a:bodyPr>
          <a:lstStyle>
            <a:lvl1pPr algn="l" defTabSz="914377" rtl="0" eaLnBrk="1" latinLnBrk="0" hangingPunct="1">
              <a:lnSpc>
                <a:spcPts val="3700"/>
              </a:lnSpc>
              <a:spcBef>
                <a:spcPct val="0"/>
              </a:spcBef>
              <a:buNone/>
              <a:defRPr sz="3000" kern="1200">
                <a:solidFill>
                  <a:schemeClr val="tx1"/>
                </a:solidFill>
                <a:latin typeface="+mj-lt"/>
                <a:ea typeface="+mj-ea"/>
                <a:cs typeface="+mj-cs"/>
              </a:defRPr>
            </a:lvl1pPr>
          </a:lstStyle>
          <a:p>
            <a:pPr algn="r"/>
            <a:r>
              <a:rPr lang="en-GB" sz="3200" b="1" u="sng" dirty="0">
                <a:gradFill>
                  <a:gsLst>
                    <a:gs pos="8000">
                      <a:srgbClr val="00AACD">
                        <a:alpha val="90237"/>
                      </a:srgbClr>
                    </a:gs>
                    <a:gs pos="95000">
                      <a:srgbClr val="0569B9">
                        <a:alpha val="87700"/>
                        <a:lumMod val="88000"/>
                        <a:lumOff val="12000"/>
                      </a:srgbClr>
                    </a:gs>
                  </a:gsLst>
                  <a:lin ang="0" scaled="1"/>
                </a:gradFill>
              </a:rPr>
              <a:t>Dependencies</a:t>
            </a:r>
          </a:p>
        </p:txBody>
      </p:sp>
    </p:spTree>
    <p:extLst>
      <p:ext uri="{BB962C8B-B14F-4D97-AF65-F5344CB8AC3E}">
        <p14:creationId xmlns:p14="http://schemas.microsoft.com/office/powerpoint/2010/main" val="40505173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B1C5F-8A2D-4E61-8C64-04A5169390D2}"/>
              </a:ext>
            </a:extLst>
          </p:cNvPr>
          <p:cNvSpPr>
            <a:spLocks noGrp="1"/>
          </p:cNvSpPr>
          <p:nvPr>
            <p:ph type="title"/>
          </p:nvPr>
        </p:nvSpPr>
        <p:spPr/>
        <p:txBody>
          <a:bodyPr/>
          <a:lstStyle/>
          <a:p>
            <a:r>
              <a:rPr lang="en-GB" b="1" dirty="0">
                <a:gradFill>
                  <a:gsLst>
                    <a:gs pos="100000">
                      <a:srgbClr val="00AACD">
                        <a:alpha val="90237"/>
                      </a:srgbClr>
                    </a:gs>
                    <a:gs pos="40000">
                      <a:srgbClr val="0569B9">
                        <a:alpha val="90158"/>
                      </a:srgbClr>
                    </a:gs>
                  </a:gsLst>
                  <a:lin ang="0" scaled="1"/>
                </a:gradFill>
              </a:rPr>
              <a:t>Fundamental Rights Impact Assessment (FRIA)</a:t>
            </a:r>
            <a:r>
              <a:rPr lang="en-US" altLang="zh-CN" b="1" baseline="30000" dirty="0">
                <a:gradFill>
                  <a:gsLst>
                    <a:gs pos="100000">
                      <a:srgbClr val="00AACD">
                        <a:alpha val="90237"/>
                      </a:srgbClr>
                    </a:gs>
                    <a:gs pos="40000">
                      <a:srgbClr val="0569B9">
                        <a:alpha val="90158"/>
                      </a:srgbClr>
                    </a:gs>
                  </a:gsLst>
                  <a:lin ang="0" scaled="1"/>
                </a:gradFill>
              </a:rPr>
              <a:t>[6]</a:t>
            </a:r>
            <a:endParaRPr lang="en-GB" b="1" baseline="30000" dirty="0">
              <a:gradFill>
                <a:gsLst>
                  <a:gs pos="100000">
                    <a:srgbClr val="00AACD">
                      <a:alpha val="90237"/>
                    </a:srgbClr>
                  </a:gs>
                  <a:gs pos="40000">
                    <a:srgbClr val="0569B9">
                      <a:alpha val="90158"/>
                    </a:srgbClr>
                  </a:gs>
                </a:gsLst>
                <a:lin ang="0" scaled="1"/>
              </a:gradFill>
            </a:endParaRPr>
          </a:p>
        </p:txBody>
      </p:sp>
      <p:sp>
        <p:nvSpPr>
          <p:cNvPr id="3" name="Content Placeholder 2">
            <a:extLst>
              <a:ext uri="{FF2B5EF4-FFF2-40B4-BE49-F238E27FC236}">
                <a16:creationId xmlns:a16="http://schemas.microsoft.com/office/drawing/2014/main" id="{830490F0-E18C-4EDA-A228-F15E672CAE7A}"/>
              </a:ext>
            </a:extLst>
          </p:cNvPr>
          <p:cNvSpPr>
            <a:spLocks noGrp="1"/>
          </p:cNvSpPr>
          <p:nvPr>
            <p:ph idx="1"/>
          </p:nvPr>
        </p:nvSpPr>
        <p:spPr>
          <a:xfrm>
            <a:off x="340062" y="1690255"/>
            <a:ext cx="5427105" cy="4537574"/>
          </a:xfrm>
        </p:spPr>
        <p:txBody>
          <a:bodyPr/>
          <a:lstStyle/>
          <a:p>
            <a:r>
              <a:rPr lang="en-IE" sz="1600" b="0" i="0" dirty="0">
                <a:solidFill>
                  <a:srgbClr val="193C6B"/>
                </a:solidFill>
                <a:effectLst/>
                <a:highlight>
                  <a:srgbClr val="FFFFFF"/>
                </a:highlight>
                <a:latin typeface="PT Sans" panose="020B0503020203020204" pitchFamily="34" charset="77"/>
              </a:rPr>
              <a:t>Artificial intelligence can incredibly enhance law enforcement agencies’ capabilities to prevent, investigate, detect and prosecute crimes, as well as to predict and anticipate them. However, despite the numerous promised benefits, the use of AI systems in the law enforcement domain raises numerous ethical and legal concerns.</a:t>
            </a:r>
          </a:p>
          <a:p>
            <a:r>
              <a:rPr lang="en-IE" sz="1600" b="0" i="0" dirty="0">
                <a:solidFill>
                  <a:srgbClr val="193C6B"/>
                </a:solidFill>
                <a:effectLst/>
                <a:highlight>
                  <a:srgbClr val="FFFFFF"/>
                </a:highlight>
                <a:latin typeface="PT Sans" panose="020B0503020203020204" pitchFamily="34" charset="77"/>
              </a:rPr>
              <a:t>The ALIGNER Fundamental Rights Impact Assessment (AFRIA) is a tool addressed to LEAs who aim to deploy AI systems for law enforcement purposes within the EU. The AFRIA is a reflective exercise, seeking to further enhance LEAs’ already existing legal and ethical governance systems, by assisting them in building and demonstrating compliance with ethical principles and fundamental rights while deploying AI systems.</a:t>
            </a:r>
          </a:p>
        </p:txBody>
      </p:sp>
      <p:sp>
        <p:nvSpPr>
          <p:cNvPr id="9" name="Slide Number Placeholder 8">
            <a:extLst>
              <a:ext uri="{FF2B5EF4-FFF2-40B4-BE49-F238E27FC236}">
                <a16:creationId xmlns:a16="http://schemas.microsoft.com/office/drawing/2014/main" id="{7C67AD4A-3437-47FC-85F5-BD25261B74CF}"/>
              </a:ext>
            </a:extLst>
          </p:cNvPr>
          <p:cNvSpPr>
            <a:spLocks noGrp="1"/>
          </p:cNvSpPr>
          <p:nvPr>
            <p:ph type="sldNum" sz="quarter" idx="4"/>
          </p:nvPr>
        </p:nvSpPr>
        <p:spPr>
          <a:xfrm>
            <a:off x="11466740" y="6511066"/>
            <a:ext cx="290100" cy="191861"/>
          </a:xfrm>
        </p:spPr>
        <p:txBody>
          <a:bodyPr/>
          <a:lstStyle/>
          <a:p>
            <a:fld id="{DDBE135E-2566-4748-853C-8A3B78F0FB00}" type="slidenum">
              <a:rPr lang="en-GB" smtClean="0"/>
              <a:t>4</a:t>
            </a:fld>
            <a:endParaRPr lang="en-GB"/>
          </a:p>
        </p:txBody>
      </p:sp>
      <p:sp>
        <p:nvSpPr>
          <p:cNvPr id="5" name="Picture Placeholder 4">
            <a:extLst>
              <a:ext uri="{FF2B5EF4-FFF2-40B4-BE49-F238E27FC236}">
                <a16:creationId xmlns:a16="http://schemas.microsoft.com/office/drawing/2014/main" id="{F4D1B468-31A4-AFB9-DAA4-957D251B4BBA}"/>
              </a:ext>
            </a:extLst>
          </p:cNvPr>
          <p:cNvSpPr>
            <a:spLocks noGrp="1"/>
          </p:cNvSpPr>
          <p:nvPr>
            <p:ph type="pic" sz="quarter" idx="13"/>
          </p:nvPr>
        </p:nvSpPr>
        <p:spPr/>
      </p:sp>
      <p:pic>
        <p:nvPicPr>
          <p:cNvPr id="11" name="Picture 10">
            <a:extLst>
              <a:ext uri="{FF2B5EF4-FFF2-40B4-BE49-F238E27FC236}">
                <a16:creationId xmlns:a16="http://schemas.microsoft.com/office/drawing/2014/main" id="{922D676F-8B67-5F6E-0609-A1CD09A9A404}"/>
              </a:ext>
            </a:extLst>
          </p:cNvPr>
          <p:cNvPicPr>
            <a:picLocks noChangeAspect="1"/>
          </p:cNvPicPr>
          <p:nvPr/>
        </p:nvPicPr>
        <p:blipFill>
          <a:blip r:embed="rId3"/>
          <a:stretch>
            <a:fillRect/>
          </a:stretch>
        </p:blipFill>
        <p:spPr>
          <a:xfrm>
            <a:off x="5814878" y="0"/>
            <a:ext cx="6377122" cy="6397867"/>
          </a:xfrm>
          <a:prstGeom prst="rect">
            <a:avLst/>
          </a:prstGeom>
        </p:spPr>
      </p:pic>
      <p:sp>
        <p:nvSpPr>
          <p:cNvPr id="6" name="TextBox 5">
            <a:extLst>
              <a:ext uri="{FF2B5EF4-FFF2-40B4-BE49-F238E27FC236}">
                <a16:creationId xmlns:a16="http://schemas.microsoft.com/office/drawing/2014/main" id="{E9DA8BD7-5554-6090-9533-FD902A8979A6}"/>
              </a:ext>
            </a:extLst>
          </p:cNvPr>
          <p:cNvSpPr txBox="1"/>
          <p:nvPr/>
        </p:nvSpPr>
        <p:spPr>
          <a:xfrm>
            <a:off x="6096000" y="6461355"/>
            <a:ext cx="6102926" cy="338554"/>
          </a:xfrm>
          <a:prstGeom prst="rect">
            <a:avLst/>
          </a:prstGeom>
          <a:noFill/>
        </p:spPr>
        <p:txBody>
          <a:bodyPr wrap="square">
            <a:spAutoFit/>
          </a:bodyPr>
          <a:lstStyle/>
          <a:p>
            <a:r>
              <a:rPr lang="en-US" altLang="zh-CN" sz="1600" baseline="30000" dirty="0">
                <a:solidFill>
                  <a:schemeClr val="bg1"/>
                </a:solidFill>
              </a:rPr>
              <a:t>[6]</a:t>
            </a:r>
            <a:r>
              <a:rPr lang="en-US" sz="1600" dirty="0">
                <a:solidFill>
                  <a:schemeClr val="bg1"/>
                </a:solidFill>
              </a:rPr>
              <a:t>https://aligner-h2020.eu/fundamental-rights-impact-assessment-</a:t>
            </a:r>
            <a:r>
              <a:rPr lang="en-US" sz="1600" dirty="0" err="1">
                <a:solidFill>
                  <a:schemeClr val="bg1"/>
                </a:solidFill>
              </a:rPr>
              <a:t>fria</a:t>
            </a:r>
            <a:r>
              <a:rPr lang="en-US" sz="1600" dirty="0">
                <a:solidFill>
                  <a:schemeClr val="bg1"/>
                </a:solidFill>
              </a:rPr>
              <a:t>/</a:t>
            </a:r>
          </a:p>
        </p:txBody>
      </p:sp>
    </p:spTree>
    <p:extLst>
      <p:ext uri="{BB962C8B-B14F-4D97-AF65-F5344CB8AC3E}">
        <p14:creationId xmlns:p14="http://schemas.microsoft.com/office/powerpoint/2010/main" val="420571934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7C67AD4A-3437-47FC-85F5-BD25261B74CF}"/>
              </a:ext>
            </a:extLst>
          </p:cNvPr>
          <p:cNvSpPr>
            <a:spLocks noGrp="1"/>
          </p:cNvSpPr>
          <p:nvPr>
            <p:ph type="sldNum" sz="quarter" idx="4"/>
          </p:nvPr>
        </p:nvSpPr>
        <p:spPr>
          <a:xfrm>
            <a:off x="11466740" y="6511066"/>
            <a:ext cx="290100" cy="191861"/>
          </a:xfrm>
        </p:spPr>
        <p:txBody>
          <a:bodyPr/>
          <a:lstStyle/>
          <a:p>
            <a:fld id="{DDBE135E-2566-4748-853C-8A3B78F0FB00}" type="slidenum">
              <a:rPr lang="en-GB" smtClean="0"/>
              <a:t>40</a:t>
            </a:fld>
            <a:endParaRPr lang="en-GB"/>
          </a:p>
        </p:txBody>
      </p:sp>
      <p:sp>
        <p:nvSpPr>
          <p:cNvPr id="16" name="Title 1">
            <a:extLst>
              <a:ext uri="{FF2B5EF4-FFF2-40B4-BE49-F238E27FC236}">
                <a16:creationId xmlns:a16="http://schemas.microsoft.com/office/drawing/2014/main" id="{7EF14EC2-110F-C328-AA74-1D577B0072E4}"/>
              </a:ext>
            </a:extLst>
          </p:cNvPr>
          <p:cNvSpPr>
            <a:spLocks noGrp="1"/>
          </p:cNvSpPr>
          <p:nvPr>
            <p:ph type="title"/>
          </p:nvPr>
        </p:nvSpPr>
        <p:spPr>
          <a:xfrm>
            <a:off x="479426" y="388336"/>
            <a:ext cx="5148378" cy="1012975"/>
          </a:xfrm>
          <a:noFill/>
        </p:spPr>
        <p:txBody>
          <a:bodyPr/>
          <a:lstStyle/>
          <a:p>
            <a:r>
              <a:rPr lang="en-GB" b="1" dirty="0" err="1">
                <a:gradFill>
                  <a:gsLst>
                    <a:gs pos="100000">
                      <a:srgbClr val="00AACD">
                        <a:alpha val="90237"/>
                      </a:srgbClr>
                    </a:gs>
                    <a:gs pos="40000">
                      <a:srgbClr val="0569B9">
                        <a:alpha val="90158"/>
                      </a:srgbClr>
                    </a:gs>
                  </a:gsLst>
                  <a:lin ang="0" scaled="1"/>
                </a:gradFill>
              </a:rPr>
              <a:t>GraphDB</a:t>
            </a:r>
            <a:br>
              <a:rPr lang="en-GB" b="1" dirty="0">
                <a:gradFill>
                  <a:gsLst>
                    <a:gs pos="100000">
                      <a:srgbClr val="00AACD">
                        <a:alpha val="90237"/>
                      </a:srgbClr>
                    </a:gs>
                    <a:gs pos="40000">
                      <a:srgbClr val="0569B9">
                        <a:alpha val="90158"/>
                      </a:srgbClr>
                    </a:gs>
                  </a:gsLst>
                  <a:lin ang="0" scaled="1"/>
                </a:gradFill>
              </a:rPr>
            </a:br>
            <a:r>
              <a:rPr lang="en-GB" b="1" u="sng" dirty="0">
                <a:gradFill>
                  <a:gsLst>
                    <a:gs pos="100000">
                      <a:srgbClr val="00AACD">
                        <a:alpha val="90237"/>
                      </a:srgbClr>
                    </a:gs>
                    <a:gs pos="40000">
                      <a:srgbClr val="0569B9">
                        <a:alpha val="90158"/>
                      </a:srgbClr>
                    </a:gs>
                  </a:gsLst>
                  <a:lin ang="0" scaled="1"/>
                </a:gradFill>
              </a:rPr>
              <a:t>Visualizations</a:t>
            </a:r>
          </a:p>
        </p:txBody>
      </p:sp>
      <p:pic>
        <p:nvPicPr>
          <p:cNvPr id="3" name="Picture 2">
            <a:extLst>
              <a:ext uri="{FF2B5EF4-FFF2-40B4-BE49-F238E27FC236}">
                <a16:creationId xmlns:a16="http://schemas.microsoft.com/office/drawing/2014/main" id="{436896B5-1C5F-9A72-DBEF-F9FC7D4B6874}"/>
              </a:ext>
            </a:extLst>
          </p:cNvPr>
          <p:cNvPicPr>
            <a:picLocks noChangeAspect="1"/>
          </p:cNvPicPr>
          <p:nvPr/>
        </p:nvPicPr>
        <p:blipFill>
          <a:blip r:embed="rId2"/>
          <a:stretch>
            <a:fillRect/>
          </a:stretch>
        </p:blipFill>
        <p:spPr>
          <a:xfrm>
            <a:off x="479426" y="1478796"/>
            <a:ext cx="4125736" cy="4625825"/>
          </a:xfrm>
          <a:prstGeom prst="rect">
            <a:avLst/>
          </a:prstGeom>
        </p:spPr>
      </p:pic>
      <p:pic>
        <p:nvPicPr>
          <p:cNvPr id="7" name="Picture 6">
            <a:extLst>
              <a:ext uri="{FF2B5EF4-FFF2-40B4-BE49-F238E27FC236}">
                <a16:creationId xmlns:a16="http://schemas.microsoft.com/office/drawing/2014/main" id="{BC5C4CCD-DA60-D8A1-E16A-81E85238A811}"/>
              </a:ext>
            </a:extLst>
          </p:cNvPr>
          <p:cNvPicPr>
            <a:picLocks noChangeAspect="1"/>
          </p:cNvPicPr>
          <p:nvPr/>
        </p:nvPicPr>
        <p:blipFill>
          <a:blip r:embed="rId3"/>
          <a:stretch>
            <a:fillRect/>
          </a:stretch>
        </p:blipFill>
        <p:spPr>
          <a:xfrm>
            <a:off x="5015517" y="0"/>
            <a:ext cx="7176483" cy="6858000"/>
          </a:xfrm>
          <a:prstGeom prst="rect">
            <a:avLst/>
          </a:prstGeom>
        </p:spPr>
      </p:pic>
    </p:spTree>
    <p:extLst>
      <p:ext uri="{BB962C8B-B14F-4D97-AF65-F5344CB8AC3E}">
        <p14:creationId xmlns:p14="http://schemas.microsoft.com/office/powerpoint/2010/main" val="200263318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7C67AD4A-3437-47FC-85F5-BD25261B74CF}"/>
              </a:ext>
            </a:extLst>
          </p:cNvPr>
          <p:cNvSpPr>
            <a:spLocks noGrp="1"/>
          </p:cNvSpPr>
          <p:nvPr>
            <p:ph type="sldNum" sz="quarter" idx="4"/>
          </p:nvPr>
        </p:nvSpPr>
        <p:spPr>
          <a:xfrm>
            <a:off x="11466740" y="6511066"/>
            <a:ext cx="290100" cy="191861"/>
          </a:xfrm>
        </p:spPr>
        <p:txBody>
          <a:bodyPr/>
          <a:lstStyle/>
          <a:p>
            <a:fld id="{DDBE135E-2566-4748-853C-8A3B78F0FB00}" type="slidenum">
              <a:rPr lang="en-GB" smtClean="0"/>
              <a:t>41</a:t>
            </a:fld>
            <a:endParaRPr lang="en-GB"/>
          </a:p>
        </p:txBody>
      </p:sp>
      <p:sp>
        <p:nvSpPr>
          <p:cNvPr id="16" name="Title 1">
            <a:extLst>
              <a:ext uri="{FF2B5EF4-FFF2-40B4-BE49-F238E27FC236}">
                <a16:creationId xmlns:a16="http://schemas.microsoft.com/office/drawing/2014/main" id="{7EF14EC2-110F-C328-AA74-1D577B0072E4}"/>
              </a:ext>
            </a:extLst>
          </p:cNvPr>
          <p:cNvSpPr>
            <a:spLocks noGrp="1"/>
          </p:cNvSpPr>
          <p:nvPr>
            <p:ph type="title"/>
          </p:nvPr>
        </p:nvSpPr>
        <p:spPr>
          <a:xfrm>
            <a:off x="479426" y="388336"/>
            <a:ext cx="5148378" cy="1012975"/>
          </a:xfrm>
          <a:noFill/>
        </p:spPr>
        <p:txBody>
          <a:bodyPr/>
          <a:lstStyle/>
          <a:p>
            <a:r>
              <a:rPr lang="en-GB" b="1" dirty="0" err="1">
                <a:gradFill>
                  <a:gsLst>
                    <a:gs pos="100000">
                      <a:srgbClr val="00AACD">
                        <a:alpha val="90237"/>
                      </a:srgbClr>
                    </a:gs>
                    <a:gs pos="40000">
                      <a:srgbClr val="0569B9">
                        <a:alpha val="90158"/>
                      </a:srgbClr>
                    </a:gs>
                  </a:gsLst>
                  <a:lin ang="0" scaled="1"/>
                </a:gradFill>
              </a:rPr>
              <a:t>GraphDB</a:t>
            </a:r>
            <a:br>
              <a:rPr lang="en-GB" b="1" dirty="0">
                <a:gradFill>
                  <a:gsLst>
                    <a:gs pos="100000">
                      <a:srgbClr val="00AACD">
                        <a:alpha val="90237"/>
                      </a:srgbClr>
                    </a:gs>
                    <a:gs pos="40000">
                      <a:srgbClr val="0569B9">
                        <a:alpha val="90158"/>
                      </a:srgbClr>
                    </a:gs>
                  </a:gsLst>
                  <a:lin ang="0" scaled="1"/>
                </a:gradFill>
              </a:rPr>
            </a:br>
            <a:r>
              <a:rPr lang="en-GB" b="1" u="sng" dirty="0">
                <a:gradFill>
                  <a:gsLst>
                    <a:gs pos="100000">
                      <a:srgbClr val="00AACD">
                        <a:alpha val="90237"/>
                      </a:srgbClr>
                    </a:gs>
                    <a:gs pos="40000">
                      <a:srgbClr val="0569B9">
                        <a:alpha val="90158"/>
                      </a:srgbClr>
                    </a:gs>
                  </a:gsLst>
                  <a:lin ang="0" scaled="1"/>
                </a:gradFill>
              </a:rPr>
              <a:t>Visualizations</a:t>
            </a:r>
          </a:p>
        </p:txBody>
      </p:sp>
      <p:pic>
        <p:nvPicPr>
          <p:cNvPr id="4" name="Picture 3">
            <a:extLst>
              <a:ext uri="{FF2B5EF4-FFF2-40B4-BE49-F238E27FC236}">
                <a16:creationId xmlns:a16="http://schemas.microsoft.com/office/drawing/2014/main" id="{8318A39E-6FBE-55D3-D893-03E3E280A10D}"/>
              </a:ext>
            </a:extLst>
          </p:cNvPr>
          <p:cNvPicPr>
            <a:picLocks noChangeAspect="1"/>
          </p:cNvPicPr>
          <p:nvPr/>
        </p:nvPicPr>
        <p:blipFill>
          <a:blip r:embed="rId2"/>
          <a:stretch>
            <a:fillRect/>
          </a:stretch>
        </p:blipFill>
        <p:spPr>
          <a:xfrm>
            <a:off x="5656329" y="388336"/>
            <a:ext cx="6535671" cy="6030686"/>
          </a:xfrm>
          <a:prstGeom prst="rect">
            <a:avLst/>
          </a:prstGeom>
        </p:spPr>
      </p:pic>
      <p:pic>
        <p:nvPicPr>
          <p:cNvPr id="6" name="Picture 5">
            <a:extLst>
              <a:ext uri="{FF2B5EF4-FFF2-40B4-BE49-F238E27FC236}">
                <a16:creationId xmlns:a16="http://schemas.microsoft.com/office/drawing/2014/main" id="{A39AD8F5-3D66-BCD9-3DC1-ABF613B26673}"/>
              </a:ext>
            </a:extLst>
          </p:cNvPr>
          <p:cNvPicPr>
            <a:picLocks noChangeAspect="1"/>
          </p:cNvPicPr>
          <p:nvPr/>
        </p:nvPicPr>
        <p:blipFill>
          <a:blip r:embed="rId3"/>
          <a:stretch>
            <a:fillRect/>
          </a:stretch>
        </p:blipFill>
        <p:spPr>
          <a:xfrm>
            <a:off x="0" y="1389822"/>
            <a:ext cx="5439235" cy="5029200"/>
          </a:xfrm>
          <a:prstGeom prst="rect">
            <a:avLst/>
          </a:prstGeom>
        </p:spPr>
      </p:pic>
    </p:spTree>
    <p:extLst>
      <p:ext uri="{BB962C8B-B14F-4D97-AF65-F5344CB8AC3E}">
        <p14:creationId xmlns:p14="http://schemas.microsoft.com/office/powerpoint/2010/main" val="340289617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7C67AD4A-3437-47FC-85F5-BD25261B74CF}"/>
              </a:ext>
            </a:extLst>
          </p:cNvPr>
          <p:cNvSpPr>
            <a:spLocks noGrp="1"/>
          </p:cNvSpPr>
          <p:nvPr>
            <p:ph type="sldNum" sz="quarter" idx="4"/>
          </p:nvPr>
        </p:nvSpPr>
        <p:spPr>
          <a:xfrm>
            <a:off x="11466740" y="6511066"/>
            <a:ext cx="290100" cy="191861"/>
          </a:xfrm>
        </p:spPr>
        <p:txBody>
          <a:bodyPr/>
          <a:lstStyle/>
          <a:p>
            <a:fld id="{DDBE135E-2566-4748-853C-8A3B78F0FB00}" type="slidenum">
              <a:rPr lang="en-GB" smtClean="0"/>
              <a:t>42</a:t>
            </a:fld>
            <a:endParaRPr lang="en-GB"/>
          </a:p>
        </p:txBody>
      </p:sp>
      <p:sp>
        <p:nvSpPr>
          <p:cNvPr id="16" name="Title 1">
            <a:extLst>
              <a:ext uri="{FF2B5EF4-FFF2-40B4-BE49-F238E27FC236}">
                <a16:creationId xmlns:a16="http://schemas.microsoft.com/office/drawing/2014/main" id="{7EF14EC2-110F-C328-AA74-1D577B0072E4}"/>
              </a:ext>
            </a:extLst>
          </p:cNvPr>
          <p:cNvSpPr>
            <a:spLocks noGrp="1"/>
          </p:cNvSpPr>
          <p:nvPr>
            <p:ph type="title"/>
          </p:nvPr>
        </p:nvSpPr>
        <p:spPr>
          <a:xfrm>
            <a:off x="479426" y="388336"/>
            <a:ext cx="5148378" cy="1012975"/>
          </a:xfrm>
          <a:noFill/>
        </p:spPr>
        <p:txBody>
          <a:bodyPr/>
          <a:lstStyle/>
          <a:p>
            <a:r>
              <a:rPr lang="en-GB" b="1" dirty="0" err="1">
                <a:gradFill>
                  <a:gsLst>
                    <a:gs pos="100000">
                      <a:srgbClr val="00AACD">
                        <a:alpha val="90237"/>
                      </a:srgbClr>
                    </a:gs>
                    <a:gs pos="40000">
                      <a:srgbClr val="0569B9">
                        <a:alpha val="90158"/>
                      </a:srgbClr>
                    </a:gs>
                  </a:gsLst>
                  <a:lin ang="0" scaled="1"/>
                </a:gradFill>
              </a:rPr>
              <a:t>GraphDB</a:t>
            </a:r>
            <a:br>
              <a:rPr lang="en-GB" b="1" dirty="0">
                <a:gradFill>
                  <a:gsLst>
                    <a:gs pos="100000">
                      <a:srgbClr val="00AACD">
                        <a:alpha val="90237"/>
                      </a:srgbClr>
                    </a:gs>
                    <a:gs pos="40000">
                      <a:srgbClr val="0569B9">
                        <a:alpha val="90158"/>
                      </a:srgbClr>
                    </a:gs>
                  </a:gsLst>
                  <a:lin ang="0" scaled="1"/>
                </a:gradFill>
              </a:rPr>
            </a:br>
            <a:r>
              <a:rPr lang="en-GB" b="1" u="sng" dirty="0">
                <a:gradFill>
                  <a:gsLst>
                    <a:gs pos="100000">
                      <a:srgbClr val="00AACD">
                        <a:alpha val="90237"/>
                      </a:srgbClr>
                    </a:gs>
                    <a:gs pos="40000">
                      <a:srgbClr val="0569B9">
                        <a:alpha val="90158"/>
                      </a:srgbClr>
                    </a:gs>
                  </a:gsLst>
                  <a:lin ang="0" scaled="1"/>
                </a:gradFill>
              </a:rPr>
              <a:t>SPARQL</a:t>
            </a:r>
          </a:p>
        </p:txBody>
      </p:sp>
      <p:pic>
        <p:nvPicPr>
          <p:cNvPr id="3" name="Picture 2">
            <a:extLst>
              <a:ext uri="{FF2B5EF4-FFF2-40B4-BE49-F238E27FC236}">
                <a16:creationId xmlns:a16="http://schemas.microsoft.com/office/drawing/2014/main" id="{15019954-D6D9-6F1D-3231-80A94ED426F5}"/>
              </a:ext>
            </a:extLst>
          </p:cNvPr>
          <p:cNvPicPr>
            <a:picLocks noChangeAspect="1"/>
          </p:cNvPicPr>
          <p:nvPr/>
        </p:nvPicPr>
        <p:blipFill>
          <a:blip r:embed="rId2"/>
          <a:stretch>
            <a:fillRect/>
          </a:stretch>
        </p:blipFill>
        <p:spPr>
          <a:xfrm>
            <a:off x="3053615" y="126044"/>
            <a:ext cx="7772400" cy="6158386"/>
          </a:xfrm>
          <a:prstGeom prst="rect">
            <a:avLst/>
          </a:prstGeom>
        </p:spPr>
      </p:pic>
    </p:spTree>
    <p:extLst>
      <p:ext uri="{BB962C8B-B14F-4D97-AF65-F5344CB8AC3E}">
        <p14:creationId xmlns:p14="http://schemas.microsoft.com/office/powerpoint/2010/main" val="408050576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7C67AD4A-3437-47FC-85F5-BD25261B74CF}"/>
              </a:ext>
            </a:extLst>
          </p:cNvPr>
          <p:cNvSpPr>
            <a:spLocks noGrp="1"/>
          </p:cNvSpPr>
          <p:nvPr>
            <p:ph type="sldNum" sz="quarter" idx="4"/>
          </p:nvPr>
        </p:nvSpPr>
        <p:spPr>
          <a:xfrm>
            <a:off x="11466740" y="6511066"/>
            <a:ext cx="290100" cy="191861"/>
          </a:xfrm>
        </p:spPr>
        <p:txBody>
          <a:bodyPr/>
          <a:lstStyle/>
          <a:p>
            <a:fld id="{DDBE135E-2566-4748-853C-8A3B78F0FB00}" type="slidenum">
              <a:rPr lang="en-GB" smtClean="0"/>
              <a:t>43</a:t>
            </a:fld>
            <a:endParaRPr lang="en-GB"/>
          </a:p>
        </p:txBody>
      </p:sp>
      <p:sp>
        <p:nvSpPr>
          <p:cNvPr id="16" name="Title 1">
            <a:extLst>
              <a:ext uri="{FF2B5EF4-FFF2-40B4-BE49-F238E27FC236}">
                <a16:creationId xmlns:a16="http://schemas.microsoft.com/office/drawing/2014/main" id="{7EF14EC2-110F-C328-AA74-1D577B0072E4}"/>
              </a:ext>
            </a:extLst>
          </p:cNvPr>
          <p:cNvSpPr>
            <a:spLocks noGrp="1"/>
          </p:cNvSpPr>
          <p:nvPr>
            <p:ph type="title"/>
          </p:nvPr>
        </p:nvSpPr>
        <p:spPr>
          <a:xfrm>
            <a:off x="479426" y="388336"/>
            <a:ext cx="5148378" cy="1012975"/>
          </a:xfrm>
          <a:noFill/>
        </p:spPr>
        <p:txBody>
          <a:bodyPr/>
          <a:lstStyle/>
          <a:p>
            <a:r>
              <a:rPr lang="en-GB" b="1" dirty="0" err="1">
                <a:gradFill>
                  <a:gsLst>
                    <a:gs pos="100000">
                      <a:srgbClr val="00AACD">
                        <a:alpha val="90237"/>
                      </a:srgbClr>
                    </a:gs>
                    <a:gs pos="40000">
                      <a:srgbClr val="0569B9">
                        <a:alpha val="90158"/>
                      </a:srgbClr>
                    </a:gs>
                  </a:gsLst>
                  <a:lin ang="0" scaled="1"/>
                </a:gradFill>
              </a:rPr>
              <a:t>GraphDB</a:t>
            </a:r>
            <a:br>
              <a:rPr lang="en-GB" b="1" dirty="0">
                <a:gradFill>
                  <a:gsLst>
                    <a:gs pos="100000">
                      <a:srgbClr val="00AACD">
                        <a:alpha val="90237"/>
                      </a:srgbClr>
                    </a:gs>
                    <a:gs pos="40000">
                      <a:srgbClr val="0569B9">
                        <a:alpha val="90158"/>
                      </a:srgbClr>
                    </a:gs>
                  </a:gsLst>
                  <a:lin ang="0" scaled="1"/>
                </a:gradFill>
              </a:rPr>
            </a:br>
            <a:r>
              <a:rPr lang="en-GB" b="1" u="sng" dirty="0">
                <a:gradFill>
                  <a:gsLst>
                    <a:gs pos="100000">
                      <a:srgbClr val="00AACD">
                        <a:alpha val="90237"/>
                      </a:srgbClr>
                    </a:gs>
                    <a:gs pos="40000">
                      <a:srgbClr val="0569B9">
                        <a:alpha val="90158"/>
                      </a:srgbClr>
                    </a:gs>
                  </a:gsLst>
                  <a:lin ang="0" scaled="1"/>
                </a:gradFill>
              </a:rPr>
              <a:t>SPARQL</a:t>
            </a:r>
          </a:p>
        </p:txBody>
      </p:sp>
      <p:pic>
        <p:nvPicPr>
          <p:cNvPr id="3" name="Picture 2">
            <a:extLst>
              <a:ext uri="{FF2B5EF4-FFF2-40B4-BE49-F238E27FC236}">
                <a16:creationId xmlns:a16="http://schemas.microsoft.com/office/drawing/2014/main" id="{BCCAC13B-7147-7B13-7218-C27FE287DB9C}"/>
              </a:ext>
            </a:extLst>
          </p:cNvPr>
          <p:cNvPicPr>
            <a:picLocks noChangeAspect="1"/>
          </p:cNvPicPr>
          <p:nvPr/>
        </p:nvPicPr>
        <p:blipFill>
          <a:blip r:embed="rId2"/>
          <a:stretch>
            <a:fillRect/>
          </a:stretch>
        </p:blipFill>
        <p:spPr>
          <a:xfrm>
            <a:off x="3735670" y="0"/>
            <a:ext cx="6404317" cy="6858000"/>
          </a:xfrm>
          <a:prstGeom prst="rect">
            <a:avLst/>
          </a:prstGeom>
        </p:spPr>
      </p:pic>
    </p:spTree>
    <p:extLst>
      <p:ext uri="{BB962C8B-B14F-4D97-AF65-F5344CB8AC3E}">
        <p14:creationId xmlns:p14="http://schemas.microsoft.com/office/powerpoint/2010/main" val="341021002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7C67AD4A-3437-47FC-85F5-BD25261B74CF}"/>
              </a:ext>
            </a:extLst>
          </p:cNvPr>
          <p:cNvSpPr>
            <a:spLocks noGrp="1"/>
          </p:cNvSpPr>
          <p:nvPr>
            <p:ph type="sldNum" sz="quarter" idx="4"/>
          </p:nvPr>
        </p:nvSpPr>
        <p:spPr>
          <a:xfrm>
            <a:off x="11466740" y="6511066"/>
            <a:ext cx="290100" cy="191861"/>
          </a:xfrm>
        </p:spPr>
        <p:txBody>
          <a:bodyPr/>
          <a:lstStyle/>
          <a:p>
            <a:fld id="{DDBE135E-2566-4748-853C-8A3B78F0FB00}" type="slidenum">
              <a:rPr lang="en-GB" smtClean="0"/>
              <a:t>44</a:t>
            </a:fld>
            <a:endParaRPr lang="en-GB"/>
          </a:p>
        </p:txBody>
      </p:sp>
      <p:sp>
        <p:nvSpPr>
          <p:cNvPr id="16" name="Title 1">
            <a:extLst>
              <a:ext uri="{FF2B5EF4-FFF2-40B4-BE49-F238E27FC236}">
                <a16:creationId xmlns:a16="http://schemas.microsoft.com/office/drawing/2014/main" id="{7EF14EC2-110F-C328-AA74-1D577B0072E4}"/>
              </a:ext>
            </a:extLst>
          </p:cNvPr>
          <p:cNvSpPr>
            <a:spLocks noGrp="1"/>
          </p:cNvSpPr>
          <p:nvPr>
            <p:ph type="title"/>
          </p:nvPr>
        </p:nvSpPr>
        <p:spPr>
          <a:xfrm>
            <a:off x="479426" y="388336"/>
            <a:ext cx="5148378" cy="1012975"/>
          </a:xfrm>
          <a:noFill/>
        </p:spPr>
        <p:txBody>
          <a:bodyPr/>
          <a:lstStyle/>
          <a:p>
            <a:r>
              <a:rPr lang="en-GB" b="1" dirty="0" err="1">
                <a:gradFill>
                  <a:gsLst>
                    <a:gs pos="100000">
                      <a:srgbClr val="00AACD">
                        <a:alpha val="90237"/>
                      </a:srgbClr>
                    </a:gs>
                    <a:gs pos="40000">
                      <a:srgbClr val="0569B9">
                        <a:alpha val="90158"/>
                      </a:srgbClr>
                    </a:gs>
                  </a:gsLst>
                  <a:lin ang="0" scaled="1"/>
                </a:gradFill>
              </a:rPr>
              <a:t>GraphDB</a:t>
            </a:r>
            <a:br>
              <a:rPr lang="en-GB" b="1" dirty="0">
                <a:gradFill>
                  <a:gsLst>
                    <a:gs pos="100000">
                      <a:srgbClr val="00AACD">
                        <a:alpha val="90237"/>
                      </a:srgbClr>
                    </a:gs>
                    <a:gs pos="40000">
                      <a:srgbClr val="0569B9">
                        <a:alpha val="90158"/>
                      </a:srgbClr>
                    </a:gs>
                  </a:gsLst>
                  <a:lin ang="0" scaled="1"/>
                </a:gradFill>
              </a:rPr>
            </a:br>
            <a:r>
              <a:rPr lang="en-GB" b="1" u="sng" dirty="0">
                <a:gradFill>
                  <a:gsLst>
                    <a:gs pos="100000">
                      <a:srgbClr val="00AACD">
                        <a:alpha val="90237"/>
                      </a:srgbClr>
                    </a:gs>
                    <a:gs pos="40000">
                      <a:srgbClr val="0569B9">
                        <a:alpha val="90158"/>
                      </a:srgbClr>
                    </a:gs>
                  </a:gsLst>
                  <a:lin ang="0" scaled="1"/>
                </a:gradFill>
              </a:rPr>
              <a:t>SPARQL</a:t>
            </a:r>
          </a:p>
        </p:txBody>
      </p:sp>
      <p:pic>
        <p:nvPicPr>
          <p:cNvPr id="4" name="Picture 3">
            <a:extLst>
              <a:ext uri="{FF2B5EF4-FFF2-40B4-BE49-F238E27FC236}">
                <a16:creationId xmlns:a16="http://schemas.microsoft.com/office/drawing/2014/main" id="{813B18E1-9A5D-3CE1-51CC-86975F73F195}"/>
              </a:ext>
            </a:extLst>
          </p:cNvPr>
          <p:cNvPicPr>
            <a:picLocks noChangeAspect="1"/>
          </p:cNvPicPr>
          <p:nvPr/>
        </p:nvPicPr>
        <p:blipFill>
          <a:blip r:embed="rId2"/>
          <a:stretch>
            <a:fillRect/>
          </a:stretch>
        </p:blipFill>
        <p:spPr>
          <a:xfrm>
            <a:off x="3309258" y="273958"/>
            <a:ext cx="7518400" cy="6019800"/>
          </a:xfrm>
          <a:prstGeom prst="rect">
            <a:avLst/>
          </a:prstGeom>
        </p:spPr>
      </p:pic>
    </p:spTree>
    <p:extLst>
      <p:ext uri="{BB962C8B-B14F-4D97-AF65-F5344CB8AC3E}">
        <p14:creationId xmlns:p14="http://schemas.microsoft.com/office/powerpoint/2010/main" val="246172053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7C67AD4A-3437-47FC-85F5-BD25261B74CF}"/>
              </a:ext>
            </a:extLst>
          </p:cNvPr>
          <p:cNvSpPr>
            <a:spLocks noGrp="1"/>
          </p:cNvSpPr>
          <p:nvPr>
            <p:ph type="sldNum" sz="quarter" idx="4"/>
          </p:nvPr>
        </p:nvSpPr>
        <p:spPr>
          <a:xfrm>
            <a:off x="11466740" y="6511066"/>
            <a:ext cx="290100" cy="191861"/>
          </a:xfrm>
        </p:spPr>
        <p:txBody>
          <a:bodyPr/>
          <a:lstStyle/>
          <a:p>
            <a:fld id="{DDBE135E-2566-4748-853C-8A3B78F0FB00}" type="slidenum">
              <a:rPr lang="en-GB" smtClean="0"/>
              <a:t>45</a:t>
            </a:fld>
            <a:endParaRPr lang="en-GB"/>
          </a:p>
        </p:txBody>
      </p:sp>
      <p:sp>
        <p:nvSpPr>
          <p:cNvPr id="16" name="Title 1">
            <a:extLst>
              <a:ext uri="{FF2B5EF4-FFF2-40B4-BE49-F238E27FC236}">
                <a16:creationId xmlns:a16="http://schemas.microsoft.com/office/drawing/2014/main" id="{7EF14EC2-110F-C328-AA74-1D577B0072E4}"/>
              </a:ext>
            </a:extLst>
          </p:cNvPr>
          <p:cNvSpPr>
            <a:spLocks noGrp="1"/>
          </p:cNvSpPr>
          <p:nvPr>
            <p:ph type="title"/>
          </p:nvPr>
        </p:nvSpPr>
        <p:spPr>
          <a:xfrm>
            <a:off x="479426" y="388336"/>
            <a:ext cx="5148378" cy="1012975"/>
          </a:xfrm>
          <a:noFill/>
        </p:spPr>
        <p:txBody>
          <a:bodyPr/>
          <a:lstStyle/>
          <a:p>
            <a:r>
              <a:rPr lang="en-GB" b="1" dirty="0" err="1">
                <a:gradFill>
                  <a:gsLst>
                    <a:gs pos="100000">
                      <a:srgbClr val="00AACD">
                        <a:alpha val="90237"/>
                      </a:srgbClr>
                    </a:gs>
                    <a:gs pos="40000">
                      <a:srgbClr val="0569B9">
                        <a:alpha val="90158"/>
                      </a:srgbClr>
                    </a:gs>
                  </a:gsLst>
                  <a:lin ang="0" scaled="1"/>
                </a:gradFill>
              </a:rPr>
              <a:t>GraphDB</a:t>
            </a:r>
            <a:br>
              <a:rPr lang="en-GB" b="1" dirty="0">
                <a:gradFill>
                  <a:gsLst>
                    <a:gs pos="100000">
                      <a:srgbClr val="00AACD">
                        <a:alpha val="90237"/>
                      </a:srgbClr>
                    </a:gs>
                    <a:gs pos="40000">
                      <a:srgbClr val="0569B9">
                        <a:alpha val="90158"/>
                      </a:srgbClr>
                    </a:gs>
                  </a:gsLst>
                  <a:lin ang="0" scaled="1"/>
                </a:gradFill>
              </a:rPr>
            </a:br>
            <a:r>
              <a:rPr lang="en-GB" b="1" u="sng" dirty="0">
                <a:gradFill>
                  <a:gsLst>
                    <a:gs pos="100000">
                      <a:srgbClr val="00AACD">
                        <a:alpha val="90237"/>
                      </a:srgbClr>
                    </a:gs>
                    <a:gs pos="40000">
                      <a:srgbClr val="0569B9">
                        <a:alpha val="90158"/>
                      </a:srgbClr>
                    </a:gs>
                  </a:gsLst>
                  <a:lin ang="0" scaled="1"/>
                </a:gradFill>
              </a:rPr>
              <a:t>SPARQL</a:t>
            </a:r>
          </a:p>
        </p:txBody>
      </p:sp>
      <p:pic>
        <p:nvPicPr>
          <p:cNvPr id="6" name="Picture 5">
            <a:extLst>
              <a:ext uri="{FF2B5EF4-FFF2-40B4-BE49-F238E27FC236}">
                <a16:creationId xmlns:a16="http://schemas.microsoft.com/office/drawing/2014/main" id="{544ED1CE-715A-F535-8D64-D71C37E5839F}"/>
              </a:ext>
            </a:extLst>
          </p:cNvPr>
          <p:cNvPicPr>
            <a:picLocks noChangeAspect="1"/>
          </p:cNvPicPr>
          <p:nvPr/>
        </p:nvPicPr>
        <p:blipFill>
          <a:blip r:embed="rId2"/>
          <a:stretch>
            <a:fillRect/>
          </a:stretch>
        </p:blipFill>
        <p:spPr>
          <a:xfrm>
            <a:off x="3326531" y="0"/>
            <a:ext cx="7772400" cy="6271064"/>
          </a:xfrm>
          <a:prstGeom prst="rect">
            <a:avLst/>
          </a:prstGeom>
        </p:spPr>
      </p:pic>
    </p:spTree>
    <p:extLst>
      <p:ext uri="{BB962C8B-B14F-4D97-AF65-F5344CB8AC3E}">
        <p14:creationId xmlns:p14="http://schemas.microsoft.com/office/powerpoint/2010/main" val="409157449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7C67AD4A-3437-47FC-85F5-BD25261B74CF}"/>
              </a:ext>
            </a:extLst>
          </p:cNvPr>
          <p:cNvSpPr>
            <a:spLocks noGrp="1"/>
          </p:cNvSpPr>
          <p:nvPr>
            <p:ph type="sldNum" sz="quarter" idx="4"/>
          </p:nvPr>
        </p:nvSpPr>
        <p:spPr>
          <a:xfrm>
            <a:off x="11466740" y="6511066"/>
            <a:ext cx="290100" cy="191861"/>
          </a:xfrm>
        </p:spPr>
        <p:txBody>
          <a:bodyPr/>
          <a:lstStyle/>
          <a:p>
            <a:fld id="{DDBE135E-2566-4748-853C-8A3B78F0FB00}" type="slidenum">
              <a:rPr lang="en-GB" smtClean="0"/>
              <a:t>46</a:t>
            </a:fld>
            <a:endParaRPr lang="en-GB"/>
          </a:p>
        </p:txBody>
      </p:sp>
      <p:sp>
        <p:nvSpPr>
          <p:cNvPr id="16" name="Title 1">
            <a:extLst>
              <a:ext uri="{FF2B5EF4-FFF2-40B4-BE49-F238E27FC236}">
                <a16:creationId xmlns:a16="http://schemas.microsoft.com/office/drawing/2014/main" id="{7EF14EC2-110F-C328-AA74-1D577B0072E4}"/>
              </a:ext>
            </a:extLst>
          </p:cNvPr>
          <p:cNvSpPr>
            <a:spLocks noGrp="1"/>
          </p:cNvSpPr>
          <p:nvPr>
            <p:ph type="title"/>
          </p:nvPr>
        </p:nvSpPr>
        <p:spPr>
          <a:xfrm>
            <a:off x="479426" y="388336"/>
            <a:ext cx="5148378" cy="1012975"/>
          </a:xfrm>
          <a:noFill/>
        </p:spPr>
        <p:txBody>
          <a:bodyPr/>
          <a:lstStyle/>
          <a:p>
            <a:r>
              <a:rPr lang="en-GB" b="1" dirty="0" err="1">
                <a:gradFill>
                  <a:gsLst>
                    <a:gs pos="100000">
                      <a:srgbClr val="00AACD">
                        <a:alpha val="90237"/>
                      </a:srgbClr>
                    </a:gs>
                    <a:gs pos="40000">
                      <a:srgbClr val="0569B9">
                        <a:alpha val="90158"/>
                      </a:srgbClr>
                    </a:gs>
                  </a:gsLst>
                  <a:lin ang="0" scaled="1"/>
                </a:gradFill>
              </a:rPr>
              <a:t>GraphDB</a:t>
            </a:r>
            <a:br>
              <a:rPr lang="en-GB" b="1" dirty="0">
                <a:gradFill>
                  <a:gsLst>
                    <a:gs pos="100000">
                      <a:srgbClr val="00AACD">
                        <a:alpha val="90237"/>
                      </a:srgbClr>
                    </a:gs>
                    <a:gs pos="40000">
                      <a:srgbClr val="0569B9">
                        <a:alpha val="90158"/>
                      </a:srgbClr>
                    </a:gs>
                  </a:gsLst>
                  <a:lin ang="0" scaled="1"/>
                </a:gradFill>
              </a:rPr>
            </a:br>
            <a:r>
              <a:rPr lang="en-GB" b="1" u="sng" dirty="0">
                <a:gradFill>
                  <a:gsLst>
                    <a:gs pos="100000">
                      <a:srgbClr val="00AACD">
                        <a:alpha val="90237"/>
                      </a:srgbClr>
                    </a:gs>
                    <a:gs pos="40000">
                      <a:srgbClr val="0569B9">
                        <a:alpha val="90158"/>
                      </a:srgbClr>
                    </a:gs>
                  </a:gsLst>
                  <a:lin ang="0" scaled="1"/>
                </a:gradFill>
              </a:rPr>
              <a:t>SPARQL</a:t>
            </a:r>
          </a:p>
        </p:txBody>
      </p:sp>
      <p:pic>
        <p:nvPicPr>
          <p:cNvPr id="4" name="Picture 3">
            <a:extLst>
              <a:ext uri="{FF2B5EF4-FFF2-40B4-BE49-F238E27FC236}">
                <a16:creationId xmlns:a16="http://schemas.microsoft.com/office/drawing/2014/main" id="{5204D158-CC65-E46B-3C5F-D81C4777F597}"/>
              </a:ext>
            </a:extLst>
          </p:cNvPr>
          <p:cNvPicPr>
            <a:picLocks noChangeAspect="1"/>
          </p:cNvPicPr>
          <p:nvPr/>
        </p:nvPicPr>
        <p:blipFill>
          <a:blip r:embed="rId2"/>
          <a:stretch>
            <a:fillRect/>
          </a:stretch>
        </p:blipFill>
        <p:spPr>
          <a:xfrm>
            <a:off x="3195903" y="119454"/>
            <a:ext cx="7772400" cy="6271064"/>
          </a:xfrm>
          <a:prstGeom prst="rect">
            <a:avLst/>
          </a:prstGeom>
        </p:spPr>
      </p:pic>
    </p:spTree>
    <p:extLst>
      <p:ext uri="{BB962C8B-B14F-4D97-AF65-F5344CB8AC3E}">
        <p14:creationId xmlns:p14="http://schemas.microsoft.com/office/powerpoint/2010/main" val="396459722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A picture of the Pomodoro sculpture with the Old Library building in the background. Multiple groups of people appear in the lower left portion of the image, while a man walks around the sculpture to the right.">
            <a:extLst>
              <a:ext uri="{FF2B5EF4-FFF2-40B4-BE49-F238E27FC236}">
                <a16:creationId xmlns:a16="http://schemas.microsoft.com/office/drawing/2014/main" id="{EBC8F3DA-6EC3-4E54-B2BB-4514084739A8}"/>
              </a:ext>
              <a:ext uri="{C183D7F6-B498-43B3-948B-1728B52AA6E4}">
                <adec:decorative xmlns:adec="http://schemas.microsoft.com/office/drawing/2017/decorative" val="0"/>
              </a:ext>
            </a:extLst>
          </p:cNvPr>
          <p:cNvPicPr>
            <a:picLocks noGrp="1" noChangeAspect="1"/>
          </p:cNvPicPr>
          <p:nvPr>
            <p:ph type="pic" sz="quarter" idx="13"/>
          </p:nvPr>
        </p:nvPicPr>
        <p:blipFill>
          <a:blip r:embed="rId2" cstate="screen">
            <a:extLst>
              <a:ext uri="{28A0092B-C50C-407E-A947-70E740481C1C}">
                <a14:useLocalDpi xmlns:a14="http://schemas.microsoft.com/office/drawing/2010/main"/>
              </a:ext>
            </a:extLst>
          </a:blip>
          <a:srcRect/>
          <a:stretch>
            <a:fillRect/>
          </a:stretch>
        </p:blipFill>
        <p:spPr/>
      </p:pic>
      <p:sp>
        <p:nvSpPr>
          <p:cNvPr id="6" name="Rectangle 5">
            <a:extLst>
              <a:ext uri="{FF2B5EF4-FFF2-40B4-BE49-F238E27FC236}">
                <a16:creationId xmlns:a16="http://schemas.microsoft.com/office/drawing/2014/main" id="{0E7EC7CF-8D92-4757-ACF9-768F7F4ADAD8}"/>
              </a:ext>
              <a:ext uri="{C183D7F6-B498-43B3-948B-1728B52AA6E4}">
                <adec:decorative xmlns:adec="http://schemas.microsoft.com/office/drawing/2017/decorative" val="1"/>
              </a:ext>
            </a:extLst>
          </p:cNvPr>
          <p:cNvSpPr/>
          <p:nvPr/>
        </p:nvSpPr>
        <p:spPr>
          <a:xfrm>
            <a:off x="0" y="-1"/>
            <a:ext cx="12192000" cy="6858000"/>
          </a:xfrm>
          <a:prstGeom prst="rect">
            <a:avLst/>
          </a:prstGeom>
          <a:gradFill flip="none" rotWithShape="1">
            <a:gsLst>
              <a:gs pos="100000">
                <a:srgbClr val="00AACD">
                  <a:alpha val="90237"/>
                </a:srgbClr>
              </a:gs>
              <a:gs pos="60000">
                <a:srgbClr val="0569B9">
                  <a:alpha val="90158"/>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itle 2">
            <a:extLst>
              <a:ext uri="{FF2B5EF4-FFF2-40B4-BE49-F238E27FC236}">
                <a16:creationId xmlns:a16="http://schemas.microsoft.com/office/drawing/2014/main" id="{7B661DE1-53EE-4A41-9616-8B77AF917685}"/>
              </a:ext>
            </a:extLst>
          </p:cNvPr>
          <p:cNvSpPr>
            <a:spLocks noGrp="1"/>
          </p:cNvSpPr>
          <p:nvPr>
            <p:ph type="title"/>
          </p:nvPr>
        </p:nvSpPr>
        <p:spPr/>
        <p:txBody>
          <a:bodyPr/>
          <a:lstStyle/>
          <a:p>
            <a:r>
              <a:rPr lang="en-GB" b="1" dirty="0"/>
              <a:t>Conclusion</a:t>
            </a:r>
          </a:p>
        </p:txBody>
      </p:sp>
      <p:sp>
        <p:nvSpPr>
          <p:cNvPr id="8" name="TextBox 7">
            <a:extLst>
              <a:ext uri="{FF2B5EF4-FFF2-40B4-BE49-F238E27FC236}">
                <a16:creationId xmlns:a16="http://schemas.microsoft.com/office/drawing/2014/main" id="{C024D3B4-AC21-43CC-B877-91118551D3A4}"/>
              </a:ext>
            </a:extLst>
          </p:cNvPr>
          <p:cNvSpPr txBox="1"/>
          <p:nvPr/>
        </p:nvSpPr>
        <p:spPr>
          <a:xfrm>
            <a:off x="475343" y="6566847"/>
            <a:ext cx="2187458" cy="138499"/>
          </a:xfrm>
          <a:prstGeom prst="rect">
            <a:avLst/>
          </a:prstGeom>
          <a:noFill/>
        </p:spPr>
        <p:txBody>
          <a:bodyPr wrap="none" lIns="0" tIns="0" rIns="0" bIns="0" rtlCol="0">
            <a:spAutoFit/>
          </a:bodyPr>
          <a:lstStyle/>
          <a:p>
            <a:r>
              <a:rPr lang="en-US" sz="900" spc="-10" baseline="0" dirty="0">
                <a:solidFill>
                  <a:schemeClr val="bg1"/>
                </a:solidFill>
              </a:rPr>
              <a:t>Trinity College Dublin, The University of Dublin</a:t>
            </a:r>
            <a:endParaRPr lang="en-GB" sz="900" spc="-10" baseline="0" dirty="0">
              <a:solidFill>
                <a:schemeClr val="bg1"/>
              </a:solidFill>
            </a:endParaRPr>
          </a:p>
        </p:txBody>
      </p:sp>
      <p:sp>
        <p:nvSpPr>
          <p:cNvPr id="7" name="Slide Number Placeholder 3">
            <a:extLst>
              <a:ext uri="{FF2B5EF4-FFF2-40B4-BE49-F238E27FC236}">
                <a16:creationId xmlns:a16="http://schemas.microsoft.com/office/drawing/2014/main" id="{B1BD162D-9102-428E-92AC-FF413F273BB3}"/>
              </a:ext>
            </a:extLst>
          </p:cNvPr>
          <p:cNvSpPr>
            <a:spLocks noGrp="1"/>
          </p:cNvSpPr>
          <p:nvPr>
            <p:ph type="sldNum" sz="quarter" idx="12"/>
          </p:nvPr>
        </p:nvSpPr>
        <p:spPr>
          <a:xfrm>
            <a:off x="11466740" y="6513485"/>
            <a:ext cx="290100" cy="191861"/>
          </a:xfrm>
        </p:spPr>
        <p:txBody>
          <a:bodyPr/>
          <a:lstStyle/>
          <a:p>
            <a:fld id="{DDBE135E-2566-4748-853C-8A3B78F0FB00}" type="slidenum">
              <a:rPr lang="en-GB" smtClean="0"/>
              <a:t>47</a:t>
            </a:fld>
            <a:endParaRPr lang="en-GB" dirty="0"/>
          </a:p>
        </p:txBody>
      </p:sp>
      <p:sp>
        <p:nvSpPr>
          <p:cNvPr id="12" name="TextBox 11">
            <a:extLst>
              <a:ext uri="{FF2B5EF4-FFF2-40B4-BE49-F238E27FC236}">
                <a16:creationId xmlns:a16="http://schemas.microsoft.com/office/drawing/2014/main" id="{AA001C86-F6ED-1806-00CE-F32F02146AD6}"/>
              </a:ext>
            </a:extLst>
          </p:cNvPr>
          <p:cNvSpPr txBox="1"/>
          <p:nvPr/>
        </p:nvSpPr>
        <p:spPr>
          <a:xfrm>
            <a:off x="1158276" y="1610622"/>
            <a:ext cx="9875447" cy="4345933"/>
          </a:xfrm>
          <a:prstGeom prst="rect">
            <a:avLst/>
          </a:prstGeom>
          <a:noFill/>
        </p:spPr>
        <p:txBody>
          <a:bodyPr wrap="square" lIns="0" tIns="0" rIns="0" bIns="0" rtlCol="0">
            <a:spAutoFit/>
          </a:bodyPr>
          <a:lstStyle/>
          <a:p>
            <a:pPr marL="457200" indent="-457200">
              <a:lnSpc>
                <a:spcPts val="3400"/>
              </a:lnSpc>
              <a:buFont typeface="Arial" panose="020B0604020202020204" pitchFamily="34" charset="0"/>
              <a:buChar char="•"/>
              <a:defRPr/>
            </a:pPr>
            <a:r>
              <a:rPr lang="en-IE" sz="2800" dirty="0">
                <a:solidFill>
                  <a:prstClr val="white"/>
                </a:solidFill>
                <a:latin typeface="Calibri"/>
              </a:rPr>
              <a:t>Successfully find a possible way to face the need of EU AI Act.</a:t>
            </a:r>
            <a:endParaRPr kumimoji="0" lang="en-IE" sz="2800" b="0" i="0" u="none" strike="noStrike" kern="1200" cap="none" spc="0" normalizeH="0" baseline="0" noProof="0" dirty="0">
              <a:ln>
                <a:noFill/>
              </a:ln>
              <a:solidFill>
                <a:prstClr val="white"/>
              </a:solidFill>
              <a:effectLst/>
              <a:uLnTx/>
              <a:uFillTx/>
              <a:latin typeface="Calibri"/>
              <a:ea typeface="+mn-ea"/>
              <a:cs typeface="+mn-cs"/>
            </a:endParaRPr>
          </a:p>
          <a:p>
            <a:pPr marL="457200" indent="-457200">
              <a:lnSpc>
                <a:spcPts val="3400"/>
              </a:lnSpc>
              <a:buFont typeface="Arial" panose="020B0604020202020204" pitchFamily="34" charset="0"/>
              <a:buChar char="•"/>
              <a:defRPr/>
            </a:pPr>
            <a:r>
              <a:rPr kumimoji="0" lang="en-IE" sz="2800" b="0" i="0" u="none" strike="noStrike" kern="1200" cap="none" spc="0" normalizeH="0" baseline="0" noProof="0" dirty="0">
                <a:ln>
                  <a:noFill/>
                </a:ln>
                <a:solidFill>
                  <a:prstClr val="white"/>
                </a:solidFill>
                <a:effectLst/>
                <a:uLnTx/>
                <a:uFillTx/>
                <a:latin typeface="Calibri"/>
                <a:ea typeface="+mn-ea"/>
                <a:cs typeface="+mn-cs"/>
              </a:rPr>
              <a:t>Developed the FRIA ontology based on the FRIA report template.</a:t>
            </a:r>
          </a:p>
          <a:p>
            <a:pPr marL="457200" indent="-457200">
              <a:lnSpc>
                <a:spcPts val="3400"/>
              </a:lnSpc>
              <a:buFont typeface="Arial" panose="020B0604020202020204" pitchFamily="34" charset="0"/>
              <a:buChar char="•"/>
              <a:defRPr/>
            </a:pPr>
            <a:r>
              <a:rPr lang="en-IE" sz="2800" dirty="0">
                <a:solidFill>
                  <a:prstClr val="white"/>
                </a:solidFill>
                <a:latin typeface="Calibri"/>
              </a:rPr>
              <a:t>Established the relationship with FIRA and CIDS, AIRO, VAIR.</a:t>
            </a:r>
          </a:p>
          <a:p>
            <a:pPr marL="457200" indent="-457200">
              <a:lnSpc>
                <a:spcPts val="3400"/>
              </a:lnSpc>
              <a:buFont typeface="Arial" panose="020B0604020202020204" pitchFamily="34" charset="0"/>
              <a:buChar char="•"/>
              <a:defRPr/>
            </a:pPr>
            <a:r>
              <a:rPr kumimoji="0" lang="en-IE" sz="2800" b="0" i="0" u="none" strike="noStrike" kern="1200" cap="none" spc="0" normalizeH="0" baseline="0" noProof="0" dirty="0">
                <a:ln>
                  <a:noFill/>
                </a:ln>
                <a:solidFill>
                  <a:prstClr val="white"/>
                </a:solidFill>
                <a:effectLst/>
                <a:uLnTx/>
                <a:uFillTx/>
                <a:latin typeface="Calibri"/>
                <a:ea typeface="+mn-ea"/>
                <a:cs typeface="+mn-cs"/>
              </a:rPr>
              <a:t>Explored a new way to do the Impact Assessment by using the prompt engineering with </a:t>
            </a:r>
            <a:r>
              <a:rPr lang="en-IE" sz="2800" dirty="0">
                <a:solidFill>
                  <a:prstClr val="white"/>
                </a:solidFill>
                <a:latin typeface="Calibri"/>
              </a:rPr>
              <a:t>the </a:t>
            </a:r>
            <a:r>
              <a:rPr kumimoji="0" lang="en-IE" sz="2800" b="0" i="0" u="none" strike="noStrike" kern="1200" cap="none" spc="0" normalizeH="0" baseline="0" noProof="0" dirty="0">
                <a:ln>
                  <a:noFill/>
                </a:ln>
                <a:solidFill>
                  <a:prstClr val="white"/>
                </a:solidFill>
                <a:effectLst/>
                <a:uLnTx/>
                <a:uFillTx/>
                <a:latin typeface="Calibri"/>
                <a:ea typeface="+mn-ea"/>
                <a:cs typeface="+mn-cs"/>
              </a:rPr>
              <a:t>latest LLMs.</a:t>
            </a:r>
          </a:p>
          <a:p>
            <a:pPr marL="457200" indent="-457200">
              <a:lnSpc>
                <a:spcPts val="3400"/>
              </a:lnSpc>
              <a:buFont typeface="Arial" panose="020B0604020202020204" pitchFamily="34" charset="0"/>
              <a:buChar char="•"/>
              <a:defRPr/>
            </a:pPr>
            <a:r>
              <a:rPr kumimoji="0" lang="en-IE" sz="2800" b="0" i="0" u="none" strike="noStrike" kern="1200" cap="none" spc="0" normalizeH="0" baseline="0" noProof="0" dirty="0">
                <a:ln>
                  <a:noFill/>
                </a:ln>
                <a:solidFill>
                  <a:prstClr val="white"/>
                </a:solidFill>
                <a:effectLst/>
                <a:uLnTx/>
                <a:uFillTx/>
                <a:latin typeface="Calibri"/>
                <a:ea typeface="+mn-ea"/>
                <a:cs typeface="+mn-cs"/>
              </a:rPr>
              <a:t>Discovered a way to evaluate the performance of different LLMs when facing the same context.</a:t>
            </a:r>
          </a:p>
          <a:p>
            <a:pPr marL="457200" indent="-457200">
              <a:lnSpc>
                <a:spcPts val="3400"/>
              </a:lnSpc>
              <a:buFont typeface="Arial" panose="020B0604020202020204" pitchFamily="34" charset="0"/>
              <a:buChar char="•"/>
              <a:defRPr/>
            </a:pPr>
            <a:r>
              <a:rPr kumimoji="0" lang="en-IE" sz="2800" b="1" i="0" u="none" strike="noStrike" kern="1200" cap="none" spc="0" normalizeH="0" baseline="0" noProof="0" dirty="0">
                <a:ln>
                  <a:noFill/>
                </a:ln>
                <a:solidFill>
                  <a:prstClr val="white"/>
                </a:solidFill>
                <a:effectLst/>
                <a:uLnTx/>
                <a:uFillTx/>
                <a:latin typeface="Calibri"/>
                <a:ea typeface="+mn-ea"/>
                <a:cs typeface="+mn-cs"/>
              </a:rPr>
              <a:t>Claude 3.5 Sonnet </a:t>
            </a:r>
            <a:r>
              <a:rPr kumimoji="0" lang="en-IE" sz="2800" b="0" i="0" u="none" strike="noStrike" kern="1200" cap="none" spc="0" normalizeH="0" baseline="0" noProof="0" dirty="0">
                <a:ln>
                  <a:noFill/>
                </a:ln>
                <a:solidFill>
                  <a:prstClr val="white"/>
                </a:solidFill>
                <a:effectLst/>
                <a:uLnTx/>
                <a:uFillTx/>
                <a:latin typeface="Calibri"/>
                <a:ea typeface="+mn-ea"/>
                <a:cs typeface="+mn-cs"/>
              </a:rPr>
              <a:t>has better performance than the ChatGPT 4o.</a:t>
            </a:r>
          </a:p>
          <a:p>
            <a:pPr marL="457200" indent="-457200">
              <a:lnSpc>
                <a:spcPts val="3400"/>
              </a:lnSpc>
              <a:buFont typeface="Arial" panose="020B0604020202020204" pitchFamily="34" charset="0"/>
              <a:buChar char="•"/>
              <a:defRPr/>
            </a:pPr>
            <a:r>
              <a:rPr lang="en-IE" sz="2800" dirty="0">
                <a:solidFill>
                  <a:prstClr val="white"/>
                </a:solidFill>
                <a:latin typeface="Calibri"/>
              </a:rPr>
              <a:t>Successfully answer </a:t>
            </a:r>
            <a:r>
              <a:rPr lang="en-US" altLang="zh-CN" sz="2800" dirty="0">
                <a:solidFill>
                  <a:prstClr val="white"/>
                </a:solidFill>
                <a:latin typeface="Calibri"/>
              </a:rPr>
              <a:t>both</a:t>
            </a:r>
            <a:r>
              <a:rPr lang="zh-CN" altLang="en-US" sz="2800" dirty="0">
                <a:solidFill>
                  <a:prstClr val="white"/>
                </a:solidFill>
                <a:latin typeface="Calibri"/>
              </a:rPr>
              <a:t> </a:t>
            </a:r>
            <a:r>
              <a:rPr lang="en-IE" sz="2800" dirty="0">
                <a:solidFill>
                  <a:prstClr val="white"/>
                </a:solidFill>
                <a:latin typeface="Calibri"/>
              </a:rPr>
              <a:t>the Research Question 1 and 2.</a:t>
            </a:r>
            <a:endParaRPr kumimoji="0" lang="en-IE" sz="2800" b="0" i="0" u="none" strike="noStrike" kern="1200" cap="none" spc="0" normalizeH="0" baseline="0" noProof="0" dirty="0">
              <a:ln>
                <a:noFill/>
              </a:ln>
              <a:solidFill>
                <a:prstClr val="white"/>
              </a:solidFill>
              <a:effectLst/>
              <a:uLnTx/>
              <a:uFillTx/>
              <a:latin typeface="Calibri"/>
              <a:ea typeface="+mn-ea"/>
              <a:cs typeface="+mn-cs"/>
            </a:endParaRPr>
          </a:p>
          <a:p>
            <a:pPr marL="457200" indent="-457200">
              <a:lnSpc>
                <a:spcPts val="3400"/>
              </a:lnSpc>
              <a:buFont typeface="Arial" panose="020B0604020202020204" pitchFamily="34" charset="0"/>
              <a:buChar char="•"/>
              <a:defRPr/>
            </a:pPr>
            <a:endParaRPr kumimoji="0" lang="en-IE" sz="2800" b="0" i="0" u="none" strike="noStrike" kern="1200" cap="none" spc="0" normalizeH="0" baseline="0" noProof="0" dirty="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118011215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A picture of the Pomodoro sculpture with the Old Library building in the background. Multiple groups of people appear in the lower left portion of the image, while a man walks around the sculpture to the right.">
            <a:extLst>
              <a:ext uri="{FF2B5EF4-FFF2-40B4-BE49-F238E27FC236}">
                <a16:creationId xmlns:a16="http://schemas.microsoft.com/office/drawing/2014/main" id="{EBC8F3DA-6EC3-4E54-B2BB-4514084739A8}"/>
              </a:ext>
              <a:ext uri="{C183D7F6-B498-43B3-948B-1728B52AA6E4}">
                <adec:decorative xmlns:adec="http://schemas.microsoft.com/office/drawing/2017/decorative" val="0"/>
              </a:ext>
            </a:extLst>
          </p:cNvPr>
          <p:cNvPicPr>
            <a:picLocks noGrp="1" noChangeAspect="1"/>
          </p:cNvPicPr>
          <p:nvPr>
            <p:ph type="pic" sz="quarter" idx="13"/>
          </p:nvPr>
        </p:nvPicPr>
        <p:blipFill>
          <a:blip r:embed="rId2" cstate="screen">
            <a:extLst>
              <a:ext uri="{28A0092B-C50C-407E-A947-70E740481C1C}">
                <a14:useLocalDpi xmlns:a14="http://schemas.microsoft.com/office/drawing/2010/main"/>
              </a:ext>
            </a:extLst>
          </a:blip>
          <a:srcRect/>
          <a:stretch>
            <a:fillRect/>
          </a:stretch>
        </p:blipFill>
        <p:spPr/>
      </p:pic>
      <p:sp>
        <p:nvSpPr>
          <p:cNvPr id="6" name="Rectangle 5">
            <a:extLst>
              <a:ext uri="{FF2B5EF4-FFF2-40B4-BE49-F238E27FC236}">
                <a16:creationId xmlns:a16="http://schemas.microsoft.com/office/drawing/2014/main" id="{0E7EC7CF-8D92-4757-ACF9-768F7F4ADAD8}"/>
              </a:ext>
              <a:ext uri="{C183D7F6-B498-43B3-948B-1728B52AA6E4}">
                <adec:decorative xmlns:adec="http://schemas.microsoft.com/office/drawing/2017/decorative" val="1"/>
              </a:ext>
            </a:extLst>
          </p:cNvPr>
          <p:cNvSpPr/>
          <p:nvPr/>
        </p:nvSpPr>
        <p:spPr>
          <a:xfrm>
            <a:off x="0" y="-1"/>
            <a:ext cx="12192000" cy="6858000"/>
          </a:xfrm>
          <a:prstGeom prst="rect">
            <a:avLst/>
          </a:prstGeom>
          <a:gradFill flip="none" rotWithShape="1">
            <a:gsLst>
              <a:gs pos="100000">
                <a:srgbClr val="00AACD">
                  <a:alpha val="90237"/>
                </a:srgbClr>
              </a:gs>
              <a:gs pos="60000">
                <a:srgbClr val="0569B9">
                  <a:alpha val="90158"/>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itle 2">
            <a:extLst>
              <a:ext uri="{FF2B5EF4-FFF2-40B4-BE49-F238E27FC236}">
                <a16:creationId xmlns:a16="http://schemas.microsoft.com/office/drawing/2014/main" id="{7B661DE1-53EE-4A41-9616-8B77AF917685}"/>
              </a:ext>
            </a:extLst>
          </p:cNvPr>
          <p:cNvSpPr>
            <a:spLocks noGrp="1"/>
          </p:cNvSpPr>
          <p:nvPr>
            <p:ph type="title"/>
          </p:nvPr>
        </p:nvSpPr>
        <p:spPr/>
        <p:txBody>
          <a:bodyPr/>
          <a:lstStyle/>
          <a:p>
            <a:r>
              <a:rPr lang="en-GB" b="1" dirty="0"/>
              <a:t>Future Works</a:t>
            </a:r>
          </a:p>
        </p:txBody>
      </p:sp>
      <p:sp>
        <p:nvSpPr>
          <p:cNvPr id="8" name="TextBox 7">
            <a:extLst>
              <a:ext uri="{FF2B5EF4-FFF2-40B4-BE49-F238E27FC236}">
                <a16:creationId xmlns:a16="http://schemas.microsoft.com/office/drawing/2014/main" id="{C024D3B4-AC21-43CC-B877-91118551D3A4}"/>
              </a:ext>
            </a:extLst>
          </p:cNvPr>
          <p:cNvSpPr txBox="1"/>
          <p:nvPr/>
        </p:nvSpPr>
        <p:spPr>
          <a:xfrm>
            <a:off x="475343" y="6566847"/>
            <a:ext cx="2187458" cy="138499"/>
          </a:xfrm>
          <a:prstGeom prst="rect">
            <a:avLst/>
          </a:prstGeom>
          <a:noFill/>
        </p:spPr>
        <p:txBody>
          <a:bodyPr wrap="none" lIns="0" tIns="0" rIns="0" bIns="0" rtlCol="0">
            <a:spAutoFit/>
          </a:bodyPr>
          <a:lstStyle/>
          <a:p>
            <a:r>
              <a:rPr lang="en-US" sz="900" spc="-10" baseline="0" dirty="0">
                <a:solidFill>
                  <a:schemeClr val="bg1"/>
                </a:solidFill>
              </a:rPr>
              <a:t>Trinity College Dublin, The University of Dublin</a:t>
            </a:r>
            <a:endParaRPr lang="en-GB" sz="900" spc="-10" baseline="0" dirty="0">
              <a:solidFill>
                <a:schemeClr val="bg1"/>
              </a:solidFill>
            </a:endParaRPr>
          </a:p>
        </p:txBody>
      </p:sp>
      <p:sp>
        <p:nvSpPr>
          <p:cNvPr id="7" name="Slide Number Placeholder 3">
            <a:extLst>
              <a:ext uri="{FF2B5EF4-FFF2-40B4-BE49-F238E27FC236}">
                <a16:creationId xmlns:a16="http://schemas.microsoft.com/office/drawing/2014/main" id="{B1BD162D-9102-428E-92AC-FF413F273BB3}"/>
              </a:ext>
            </a:extLst>
          </p:cNvPr>
          <p:cNvSpPr>
            <a:spLocks noGrp="1"/>
          </p:cNvSpPr>
          <p:nvPr>
            <p:ph type="sldNum" sz="quarter" idx="12"/>
          </p:nvPr>
        </p:nvSpPr>
        <p:spPr>
          <a:xfrm>
            <a:off x="11466740" y="6513485"/>
            <a:ext cx="290100" cy="191861"/>
          </a:xfrm>
        </p:spPr>
        <p:txBody>
          <a:bodyPr/>
          <a:lstStyle/>
          <a:p>
            <a:fld id="{DDBE135E-2566-4748-853C-8A3B78F0FB00}" type="slidenum">
              <a:rPr lang="en-GB" smtClean="0"/>
              <a:t>48</a:t>
            </a:fld>
            <a:endParaRPr lang="en-GB" dirty="0"/>
          </a:p>
        </p:txBody>
      </p:sp>
      <p:sp>
        <p:nvSpPr>
          <p:cNvPr id="12" name="TextBox 11">
            <a:extLst>
              <a:ext uri="{FF2B5EF4-FFF2-40B4-BE49-F238E27FC236}">
                <a16:creationId xmlns:a16="http://schemas.microsoft.com/office/drawing/2014/main" id="{AA001C86-F6ED-1806-00CE-F32F02146AD6}"/>
              </a:ext>
            </a:extLst>
          </p:cNvPr>
          <p:cNvSpPr txBox="1"/>
          <p:nvPr/>
        </p:nvSpPr>
        <p:spPr>
          <a:xfrm>
            <a:off x="1533525" y="2128066"/>
            <a:ext cx="9124950" cy="2601866"/>
          </a:xfrm>
          <a:prstGeom prst="rect">
            <a:avLst/>
          </a:prstGeom>
          <a:noFill/>
        </p:spPr>
        <p:txBody>
          <a:bodyPr wrap="square" lIns="0" tIns="0" rIns="0" bIns="0" rtlCol="0">
            <a:spAutoFit/>
          </a:bodyPr>
          <a:lstStyle/>
          <a:p>
            <a:pPr marL="457200" indent="-457200">
              <a:lnSpc>
                <a:spcPts val="3400"/>
              </a:lnSpc>
              <a:buFont typeface="Arial" panose="020B0604020202020204" pitchFamily="34" charset="0"/>
              <a:buChar char="•"/>
              <a:defRPr/>
            </a:pPr>
            <a:r>
              <a:rPr kumimoji="0" lang="en-IE" sz="2800" b="0" i="0" u="none" strike="noStrike" kern="1200" cap="none" spc="0" normalizeH="0" baseline="0" noProof="0" dirty="0">
                <a:ln>
                  <a:noFill/>
                </a:ln>
                <a:solidFill>
                  <a:prstClr val="white"/>
                </a:solidFill>
                <a:effectLst/>
                <a:uLnTx/>
                <a:uFillTx/>
                <a:latin typeface="Calibri"/>
                <a:ea typeface="+mn-ea"/>
                <a:cs typeface="+mn-cs"/>
              </a:rPr>
              <a:t>Develop more relationships than now.</a:t>
            </a:r>
          </a:p>
          <a:p>
            <a:pPr marL="457200" indent="-457200">
              <a:lnSpc>
                <a:spcPts val="3400"/>
              </a:lnSpc>
              <a:buFont typeface="Arial" panose="020B0604020202020204" pitchFamily="34" charset="0"/>
              <a:buChar char="•"/>
              <a:defRPr/>
            </a:pPr>
            <a:r>
              <a:rPr lang="en-IE" sz="2800" dirty="0">
                <a:solidFill>
                  <a:prstClr val="white"/>
                </a:solidFill>
                <a:latin typeface="Calibri"/>
              </a:rPr>
              <a:t>Update the prompt</a:t>
            </a:r>
            <a:r>
              <a:rPr lang="zh-CN" altLang="en-US" sz="2800" dirty="0">
                <a:solidFill>
                  <a:prstClr val="white"/>
                </a:solidFill>
                <a:latin typeface="Calibri"/>
              </a:rPr>
              <a:t> </a:t>
            </a:r>
            <a:r>
              <a:rPr lang="en-US" altLang="zh-CN" sz="2800" dirty="0">
                <a:solidFill>
                  <a:prstClr val="white"/>
                </a:solidFill>
                <a:latin typeface="Calibri"/>
              </a:rPr>
              <a:t>to</a:t>
            </a:r>
            <a:r>
              <a:rPr lang="zh-CN" altLang="en-US" sz="2800" dirty="0">
                <a:solidFill>
                  <a:prstClr val="white"/>
                </a:solidFill>
                <a:latin typeface="Calibri"/>
              </a:rPr>
              <a:t> </a:t>
            </a:r>
            <a:r>
              <a:rPr lang="en-US" altLang="zh-CN" sz="2800" dirty="0">
                <a:solidFill>
                  <a:prstClr val="white"/>
                </a:solidFill>
                <a:latin typeface="Calibri"/>
              </a:rPr>
              <a:t>prevent</a:t>
            </a:r>
            <a:r>
              <a:rPr lang="zh-CN" altLang="en-US" sz="2800" dirty="0">
                <a:solidFill>
                  <a:prstClr val="white"/>
                </a:solidFill>
                <a:latin typeface="Calibri"/>
              </a:rPr>
              <a:t> </a:t>
            </a:r>
            <a:r>
              <a:rPr lang="en-US" altLang="zh-CN" sz="2800" dirty="0">
                <a:solidFill>
                  <a:prstClr val="white"/>
                </a:solidFill>
                <a:latin typeface="Calibri"/>
              </a:rPr>
              <a:t>the</a:t>
            </a:r>
            <a:r>
              <a:rPr lang="zh-CN" altLang="en-US" sz="2800" dirty="0">
                <a:solidFill>
                  <a:prstClr val="white"/>
                </a:solidFill>
                <a:latin typeface="Calibri"/>
              </a:rPr>
              <a:t> </a:t>
            </a:r>
            <a:r>
              <a:rPr lang="en-US" altLang="zh-CN" sz="2800" dirty="0">
                <a:solidFill>
                  <a:prstClr val="white"/>
                </a:solidFill>
                <a:latin typeface="Calibri"/>
              </a:rPr>
              <a:t>“lazy</a:t>
            </a:r>
            <a:r>
              <a:rPr lang="zh-CN" altLang="en-US" sz="2800" dirty="0">
                <a:solidFill>
                  <a:prstClr val="white"/>
                </a:solidFill>
                <a:latin typeface="Calibri"/>
              </a:rPr>
              <a:t> </a:t>
            </a:r>
            <a:r>
              <a:rPr lang="en-US" altLang="zh-CN" sz="2800" dirty="0">
                <a:solidFill>
                  <a:prstClr val="white"/>
                </a:solidFill>
                <a:latin typeface="Calibri"/>
              </a:rPr>
              <a:t>LLM”</a:t>
            </a:r>
            <a:r>
              <a:rPr lang="en-IE" sz="2800" dirty="0">
                <a:solidFill>
                  <a:prstClr val="white"/>
                </a:solidFill>
                <a:latin typeface="Calibri"/>
              </a:rPr>
              <a:t>.</a:t>
            </a:r>
          </a:p>
          <a:p>
            <a:pPr marL="457200" indent="-457200">
              <a:lnSpc>
                <a:spcPts val="3400"/>
              </a:lnSpc>
              <a:buFont typeface="Arial" panose="020B0604020202020204" pitchFamily="34" charset="0"/>
              <a:buChar char="•"/>
              <a:defRPr/>
            </a:pPr>
            <a:r>
              <a:rPr kumimoji="0" lang="en-IE" sz="2800" b="0" i="0" u="none" strike="noStrike" kern="1200" cap="none" spc="0" normalizeH="0" baseline="0" noProof="0" dirty="0">
                <a:ln>
                  <a:noFill/>
                </a:ln>
                <a:solidFill>
                  <a:prstClr val="white"/>
                </a:solidFill>
                <a:effectLst/>
                <a:uLnTx/>
                <a:uFillTx/>
                <a:latin typeface="Calibri"/>
                <a:ea typeface="+mn-ea"/>
                <a:cs typeface="+mn-cs"/>
              </a:rPr>
              <a:t>Have some general way to automatically grab the</a:t>
            </a:r>
            <a:r>
              <a:rPr lang="en-IE" sz="2800" dirty="0">
                <a:solidFill>
                  <a:prstClr val="white"/>
                </a:solidFill>
                <a:latin typeface="Calibri"/>
              </a:rPr>
              <a:t> data and update the ontology instances in server.</a:t>
            </a:r>
          </a:p>
          <a:p>
            <a:pPr marL="457200" indent="-457200">
              <a:lnSpc>
                <a:spcPts val="3400"/>
              </a:lnSpc>
              <a:buFont typeface="Arial" panose="020B0604020202020204" pitchFamily="34" charset="0"/>
              <a:buChar char="•"/>
              <a:defRPr/>
            </a:pPr>
            <a:r>
              <a:rPr kumimoji="0" lang="en-IE" sz="2800" b="0" i="0" u="none" strike="noStrike" kern="1200" cap="none" spc="0" normalizeH="0" baseline="0" noProof="0" dirty="0">
                <a:ln>
                  <a:noFill/>
                </a:ln>
                <a:solidFill>
                  <a:prstClr val="white"/>
                </a:solidFill>
                <a:effectLst/>
                <a:uLnTx/>
                <a:uFillTx/>
                <a:latin typeface="Calibri"/>
                <a:ea typeface="+mn-ea"/>
                <a:cs typeface="+mn-cs"/>
              </a:rPr>
              <a:t>Make everyone ca</a:t>
            </a:r>
            <a:r>
              <a:rPr lang="en-IE" sz="2800" dirty="0">
                <a:solidFill>
                  <a:prstClr val="white"/>
                </a:solidFill>
                <a:latin typeface="Calibri"/>
              </a:rPr>
              <a:t>n see the result from internet.</a:t>
            </a:r>
          </a:p>
          <a:p>
            <a:pPr marL="457200" indent="-457200">
              <a:lnSpc>
                <a:spcPts val="3400"/>
              </a:lnSpc>
              <a:buFont typeface="Arial" panose="020B0604020202020204" pitchFamily="34" charset="0"/>
              <a:buChar char="•"/>
              <a:defRPr/>
            </a:pPr>
            <a:r>
              <a:rPr kumimoji="0" lang="en-IE" sz="2800" b="0" i="0" u="none" strike="noStrike" kern="1200" cap="none" spc="0" normalizeH="0" baseline="0" noProof="0" dirty="0">
                <a:ln>
                  <a:noFill/>
                </a:ln>
                <a:solidFill>
                  <a:prstClr val="white"/>
                </a:solidFill>
                <a:effectLst/>
                <a:uLnTx/>
                <a:uFillTx/>
                <a:latin typeface="Calibri"/>
                <a:ea typeface="+mn-ea"/>
                <a:cs typeface="+mn-cs"/>
              </a:rPr>
              <a:t>Make the evaluation and impact level more accurate.</a:t>
            </a:r>
          </a:p>
        </p:txBody>
      </p:sp>
    </p:spTree>
    <p:extLst>
      <p:ext uri="{BB962C8B-B14F-4D97-AF65-F5344CB8AC3E}">
        <p14:creationId xmlns:p14="http://schemas.microsoft.com/office/powerpoint/2010/main" val="189291393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FF404E-C276-4E8F-9803-B716506A5A48}"/>
              </a:ext>
            </a:extLst>
          </p:cNvPr>
          <p:cNvSpPr>
            <a:spLocks noGrp="1"/>
          </p:cNvSpPr>
          <p:nvPr>
            <p:ph type="ctrTitle"/>
          </p:nvPr>
        </p:nvSpPr>
        <p:spPr>
          <a:xfrm>
            <a:off x="479425" y="2175407"/>
            <a:ext cx="10363200" cy="2987830"/>
          </a:xfrm>
        </p:spPr>
        <p:txBody>
          <a:bodyPr/>
          <a:lstStyle/>
          <a:p>
            <a:r>
              <a:rPr lang="en-GB" dirty="0"/>
              <a:t>Thank You!</a:t>
            </a:r>
          </a:p>
        </p:txBody>
      </p:sp>
      <p:sp>
        <p:nvSpPr>
          <p:cNvPr id="3" name="Subtitle 2">
            <a:extLst>
              <a:ext uri="{FF2B5EF4-FFF2-40B4-BE49-F238E27FC236}">
                <a16:creationId xmlns:a16="http://schemas.microsoft.com/office/drawing/2014/main" id="{BE5AE641-E182-4D24-A995-46CBAA97124C}"/>
              </a:ext>
            </a:extLst>
          </p:cNvPr>
          <p:cNvSpPr>
            <a:spLocks noGrp="1"/>
          </p:cNvSpPr>
          <p:nvPr>
            <p:ph type="subTitle" idx="1"/>
          </p:nvPr>
        </p:nvSpPr>
        <p:spPr>
          <a:xfrm>
            <a:off x="479425" y="5747131"/>
            <a:ext cx="6284932" cy="766354"/>
          </a:xfrm>
        </p:spPr>
        <p:txBody>
          <a:bodyPr/>
          <a:lstStyle/>
          <a:p>
            <a:r>
              <a:rPr lang="en-GB" dirty="0"/>
              <a:t>Kaiyu Chen (23330889)</a:t>
            </a:r>
          </a:p>
          <a:p>
            <a:pPr lvl="1"/>
            <a:r>
              <a:rPr lang="en-GB" dirty="0"/>
              <a:t>MSc in Computer Science - Intelligent Systems</a:t>
            </a:r>
          </a:p>
        </p:txBody>
      </p:sp>
      <p:sp>
        <p:nvSpPr>
          <p:cNvPr id="5" name="TextBox 4">
            <a:extLst>
              <a:ext uri="{FF2B5EF4-FFF2-40B4-BE49-F238E27FC236}">
                <a16:creationId xmlns:a16="http://schemas.microsoft.com/office/drawing/2014/main" id="{9244E9BD-FD4D-99C0-A0BC-6E1FE2F92BC7}"/>
              </a:ext>
            </a:extLst>
          </p:cNvPr>
          <p:cNvSpPr txBox="1"/>
          <p:nvPr/>
        </p:nvSpPr>
        <p:spPr>
          <a:xfrm>
            <a:off x="5891271" y="82967"/>
            <a:ext cx="6097836" cy="1200329"/>
          </a:xfrm>
          <a:prstGeom prst="rect">
            <a:avLst/>
          </a:prstGeom>
          <a:noFill/>
        </p:spPr>
        <p:txBody>
          <a:bodyPr wrap="square">
            <a:spAutoFit/>
          </a:bodyPr>
          <a:lstStyle/>
          <a:p>
            <a:pPr marL="0" lvl="1" algn="r">
              <a:buClr>
                <a:schemeClr val="tx2"/>
              </a:buClr>
            </a:pPr>
            <a:r>
              <a:rPr lang="en-IE" sz="2400" dirty="0">
                <a:solidFill>
                  <a:schemeClr val="bg1"/>
                </a:solidFill>
              </a:rPr>
              <a:t>Supervisor:</a:t>
            </a:r>
            <a:br>
              <a:rPr lang="en-IE" sz="2400" dirty="0">
                <a:solidFill>
                  <a:schemeClr val="bg1"/>
                </a:solidFill>
              </a:rPr>
            </a:br>
            <a:r>
              <a:rPr lang="en-IE" sz="2400" dirty="0" err="1">
                <a:solidFill>
                  <a:schemeClr val="bg1"/>
                </a:solidFill>
              </a:rPr>
              <a:t>Dr.</a:t>
            </a:r>
            <a:r>
              <a:rPr lang="en-IE" sz="2400" dirty="0">
                <a:solidFill>
                  <a:schemeClr val="bg1"/>
                </a:solidFill>
              </a:rPr>
              <a:t> David Lewis</a:t>
            </a:r>
            <a:br>
              <a:rPr lang="en-IE" sz="2400" dirty="0">
                <a:solidFill>
                  <a:schemeClr val="bg1"/>
                </a:solidFill>
              </a:rPr>
            </a:br>
            <a:r>
              <a:rPr lang="en-IE" sz="2400" dirty="0" err="1">
                <a:solidFill>
                  <a:schemeClr val="bg1"/>
                </a:solidFill>
              </a:rPr>
              <a:t>Dr.</a:t>
            </a:r>
            <a:r>
              <a:rPr lang="en-IE" sz="2400" dirty="0">
                <a:solidFill>
                  <a:schemeClr val="bg1"/>
                </a:solidFill>
              </a:rPr>
              <a:t> Subrahmanyam </a:t>
            </a:r>
            <a:r>
              <a:rPr lang="en-IE" sz="2400" dirty="0" err="1">
                <a:solidFill>
                  <a:schemeClr val="bg1"/>
                </a:solidFill>
              </a:rPr>
              <a:t>Murala</a:t>
            </a:r>
            <a:endParaRPr lang="en-US" sz="2400" dirty="0">
              <a:solidFill>
                <a:schemeClr val="bg1"/>
              </a:solidFill>
            </a:endParaRPr>
          </a:p>
        </p:txBody>
      </p:sp>
    </p:spTree>
    <p:extLst>
      <p:ext uri="{BB962C8B-B14F-4D97-AF65-F5344CB8AC3E}">
        <p14:creationId xmlns:p14="http://schemas.microsoft.com/office/powerpoint/2010/main" val="6767736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EE6E3AB-F0FA-4951-A58E-8DCF2B729A07}"/>
              </a:ext>
            </a:extLst>
          </p:cNvPr>
          <p:cNvSpPr>
            <a:spLocks noGrp="1"/>
          </p:cNvSpPr>
          <p:nvPr>
            <p:ph type="body" sz="quarter" idx="13"/>
          </p:nvPr>
        </p:nvSpPr>
        <p:spPr>
          <a:xfrm>
            <a:off x="1077989" y="454147"/>
            <a:ext cx="10036022" cy="5949705"/>
          </a:xfrm>
        </p:spPr>
        <p:txBody>
          <a:bodyPr/>
          <a:lstStyle/>
          <a:p>
            <a:pPr>
              <a:lnSpc>
                <a:spcPct val="100000"/>
              </a:lnSpc>
            </a:pPr>
            <a:r>
              <a:rPr lang="en-IE" sz="2400" b="1" dirty="0"/>
              <a:t>AI Risk Ontology (AIRO)</a:t>
            </a:r>
            <a:r>
              <a:rPr lang="en-US" altLang="zh-CN" sz="2400" b="1" baseline="30000" dirty="0"/>
              <a:t>[7]</a:t>
            </a:r>
            <a:endParaRPr lang="en-IE" sz="2400" baseline="30000" dirty="0"/>
          </a:p>
          <a:p>
            <a:pPr>
              <a:lnSpc>
                <a:spcPct val="100000"/>
              </a:lnSpc>
            </a:pPr>
            <a:r>
              <a:rPr lang="en-IE" sz="2400" dirty="0"/>
              <a:t>AIRO is an ontology for expressing risk of harm associated with AI systems based on the EU AI Act and ISO/IEC 23894 on AI risk management.</a:t>
            </a:r>
          </a:p>
          <a:p>
            <a:pPr>
              <a:lnSpc>
                <a:spcPct val="100000"/>
              </a:lnSpc>
            </a:pPr>
            <a:r>
              <a:rPr lang="en-IE" sz="2400" b="1" dirty="0"/>
              <a:t>Vocabulary of AI Risks (VAIR)</a:t>
            </a:r>
            <a:r>
              <a:rPr lang="en-US" altLang="zh-CN" sz="2400" b="1" baseline="30000" dirty="0"/>
              <a:t> [8]</a:t>
            </a:r>
            <a:endParaRPr lang="en-IE" sz="2400" b="1" baseline="30000" dirty="0"/>
          </a:p>
          <a:p>
            <a:pPr>
              <a:lnSpc>
                <a:spcPct val="100000"/>
              </a:lnSpc>
            </a:pPr>
            <a:r>
              <a:rPr lang="en-IE" sz="2400" dirty="0"/>
              <a:t>VAIR is an open vocabulary for AI risks. VAIR is intended to assist with identification and documentation of risks by providing a common vocabulary that facilitates knowledge sharing and interoperability between actors in the AI value chain. VAIR provides semantic specifications for cataloguing AI risks in a FAIR (Findable, Accessible, Interoperable, Reusable) manner. </a:t>
            </a:r>
          </a:p>
          <a:p>
            <a:pPr>
              <a:lnSpc>
                <a:spcPct val="100000"/>
              </a:lnSpc>
            </a:pPr>
            <a:r>
              <a:rPr lang="en-IE" sz="2400" b="1" dirty="0"/>
              <a:t>Common Impact Data Standard(CIDS)</a:t>
            </a:r>
            <a:r>
              <a:rPr lang="en-US" altLang="zh-CN" sz="2400" b="1" baseline="30000" dirty="0"/>
              <a:t> [9]</a:t>
            </a:r>
            <a:endParaRPr lang="en-IE" sz="2400" b="1" baseline="30000" dirty="0"/>
          </a:p>
          <a:p>
            <a:pPr>
              <a:lnSpc>
                <a:spcPct val="100000"/>
              </a:lnSpc>
            </a:pPr>
            <a:r>
              <a:rPr lang="en-IE" sz="2400" dirty="0"/>
              <a:t>The Common Impact Data Standard is a standardized way to represent a social purpose organization’s (SPO) impact model (i.e. their theory of change, logic model, outcome chain, etc). It is a way to represent impact as defined by the Impact Management Project Norms (now housed at Impact Frontiers). It enables the exchange of impact information between organizations regardless of the impact models being used.</a:t>
            </a:r>
          </a:p>
        </p:txBody>
      </p:sp>
      <p:sp>
        <p:nvSpPr>
          <p:cNvPr id="3" name="Slide Number Placeholder 2">
            <a:extLst>
              <a:ext uri="{FF2B5EF4-FFF2-40B4-BE49-F238E27FC236}">
                <a16:creationId xmlns:a16="http://schemas.microsoft.com/office/drawing/2014/main" id="{E54AA1E1-92DE-4476-B385-D780D3699AB4}"/>
              </a:ext>
            </a:extLst>
          </p:cNvPr>
          <p:cNvSpPr>
            <a:spLocks noGrp="1"/>
          </p:cNvSpPr>
          <p:nvPr>
            <p:ph type="sldNum" sz="quarter" idx="12"/>
          </p:nvPr>
        </p:nvSpPr>
        <p:spPr>
          <a:xfrm>
            <a:off x="11466740" y="6513485"/>
            <a:ext cx="290100" cy="191861"/>
          </a:xfrm>
        </p:spPr>
        <p:txBody>
          <a:bodyPr/>
          <a:lstStyle/>
          <a:p>
            <a:fld id="{DDBE135E-2566-4748-853C-8A3B78F0FB00}" type="slidenum">
              <a:rPr lang="en-GB" smtClean="0"/>
              <a:pPr/>
              <a:t>5</a:t>
            </a:fld>
            <a:endParaRPr lang="en-GB" dirty="0"/>
          </a:p>
        </p:txBody>
      </p:sp>
      <p:sp>
        <p:nvSpPr>
          <p:cNvPr id="4" name="Title 3" hidden="1">
            <a:extLst>
              <a:ext uri="{FF2B5EF4-FFF2-40B4-BE49-F238E27FC236}">
                <a16:creationId xmlns:a16="http://schemas.microsoft.com/office/drawing/2014/main" id="{665884F0-764A-154E-9DDA-60FE20940971}"/>
              </a:ext>
            </a:extLst>
          </p:cNvPr>
          <p:cNvSpPr>
            <a:spLocks noGrp="1"/>
          </p:cNvSpPr>
          <p:nvPr>
            <p:ph type="title" idx="4294967295"/>
          </p:nvPr>
        </p:nvSpPr>
        <p:spPr/>
        <p:txBody>
          <a:bodyPr/>
          <a:lstStyle/>
          <a:p>
            <a:r>
              <a:rPr lang="en-US" dirty="0"/>
              <a:t>Quote Slide Option 1</a:t>
            </a:r>
          </a:p>
        </p:txBody>
      </p:sp>
      <p:sp>
        <p:nvSpPr>
          <p:cNvPr id="6" name="TextBox 5">
            <a:extLst>
              <a:ext uri="{FF2B5EF4-FFF2-40B4-BE49-F238E27FC236}">
                <a16:creationId xmlns:a16="http://schemas.microsoft.com/office/drawing/2014/main" id="{F691DF77-03A3-7008-A565-F10456D0B12A}"/>
              </a:ext>
            </a:extLst>
          </p:cNvPr>
          <p:cNvSpPr txBox="1"/>
          <p:nvPr/>
        </p:nvSpPr>
        <p:spPr>
          <a:xfrm>
            <a:off x="6400801" y="6036431"/>
            <a:ext cx="6096000" cy="954107"/>
          </a:xfrm>
          <a:prstGeom prst="rect">
            <a:avLst/>
          </a:prstGeom>
          <a:noFill/>
        </p:spPr>
        <p:txBody>
          <a:bodyPr wrap="square">
            <a:spAutoFit/>
          </a:bodyPr>
          <a:lstStyle/>
          <a:p>
            <a:r>
              <a:rPr lang="en-US" altLang="zh-CN" sz="1400" b="1" baseline="30000" dirty="0">
                <a:solidFill>
                  <a:schemeClr val="bg1"/>
                </a:solidFill>
              </a:rPr>
              <a:t>[7] </a:t>
            </a:r>
            <a:r>
              <a:rPr lang="en-IE" sz="1400" dirty="0">
                <a:solidFill>
                  <a:schemeClr val="bg1"/>
                </a:solidFill>
                <a:hlinkClick r:id="rId3">
                  <a:extLst>
                    <a:ext uri="{A12FA001-AC4F-418D-AE19-62706E023703}">
                      <ahyp:hlinkClr xmlns:ahyp="http://schemas.microsoft.com/office/drawing/2018/hyperlinkcolor" val="tx"/>
                    </a:ext>
                  </a:extLst>
                </a:hlinkClick>
              </a:rPr>
              <a:t>https://w3id.org/airo</a:t>
            </a:r>
            <a:endParaRPr lang="en-IE" sz="1400" dirty="0">
              <a:solidFill>
                <a:schemeClr val="bg1"/>
              </a:solidFill>
            </a:endParaRPr>
          </a:p>
          <a:p>
            <a:r>
              <a:rPr lang="en-US" altLang="zh-CN" sz="1400" b="1" baseline="30000" dirty="0">
                <a:solidFill>
                  <a:schemeClr val="bg1"/>
                </a:solidFill>
              </a:rPr>
              <a:t>[8] </a:t>
            </a:r>
            <a:r>
              <a:rPr lang="en-US" sz="1400" dirty="0">
                <a:solidFill>
                  <a:schemeClr val="bg1"/>
                </a:solidFill>
              </a:rPr>
              <a:t>https://w3id.org/</a:t>
            </a:r>
            <a:r>
              <a:rPr lang="en-US" sz="1400" dirty="0" err="1">
                <a:solidFill>
                  <a:schemeClr val="bg1"/>
                </a:solidFill>
              </a:rPr>
              <a:t>vair</a:t>
            </a:r>
            <a:endParaRPr lang="en-US" sz="1400" dirty="0">
              <a:solidFill>
                <a:schemeClr val="bg1"/>
              </a:solidFill>
            </a:endParaRPr>
          </a:p>
          <a:p>
            <a:r>
              <a:rPr lang="en-US" altLang="zh-CN" sz="1400" b="1" baseline="30000" dirty="0">
                <a:solidFill>
                  <a:schemeClr val="bg1"/>
                </a:solidFill>
              </a:rPr>
              <a:t>[9] </a:t>
            </a:r>
            <a:r>
              <a:rPr lang="en-IE" sz="1400" dirty="0">
                <a:solidFill>
                  <a:schemeClr val="bg1"/>
                </a:solidFill>
              </a:rPr>
              <a:t>https://</a:t>
            </a:r>
            <a:r>
              <a:rPr lang="en-IE" sz="1400" dirty="0" err="1">
                <a:solidFill>
                  <a:schemeClr val="bg1"/>
                </a:solidFill>
              </a:rPr>
              <a:t>www.commonapproach.org</a:t>
            </a:r>
            <a:r>
              <a:rPr lang="en-IE" sz="1400" dirty="0">
                <a:solidFill>
                  <a:schemeClr val="bg1"/>
                </a:solidFill>
              </a:rPr>
              <a:t>/common-impact-data-standard/</a:t>
            </a:r>
            <a:endParaRPr lang="en-US" sz="1400" dirty="0">
              <a:solidFill>
                <a:schemeClr val="bg1"/>
              </a:solidFill>
            </a:endParaRPr>
          </a:p>
          <a:p>
            <a:endParaRPr lang="en-US" sz="1400" dirty="0">
              <a:solidFill>
                <a:schemeClr val="bg1"/>
              </a:solidFill>
            </a:endParaRPr>
          </a:p>
        </p:txBody>
      </p:sp>
    </p:spTree>
    <p:extLst>
      <p:ext uri="{BB962C8B-B14F-4D97-AF65-F5344CB8AC3E}">
        <p14:creationId xmlns:p14="http://schemas.microsoft.com/office/powerpoint/2010/main" val="1917707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EE6E3AB-F0FA-4951-A58E-8DCF2B729A07}"/>
              </a:ext>
            </a:extLst>
          </p:cNvPr>
          <p:cNvSpPr>
            <a:spLocks noGrp="1"/>
          </p:cNvSpPr>
          <p:nvPr>
            <p:ph type="body" sz="quarter" idx="13"/>
          </p:nvPr>
        </p:nvSpPr>
        <p:spPr>
          <a:xfrm>
            <a:off x="1093176" y="1248428"/>
            <a:ext cx="10005647" cy="4361143"/>
          </a:xfrm>
        </p:spPr>
        <p:txBody>
          <a:bodyPr/>
          <a:lstStyle/>
          <a:p>
            <a:pPr marL="514350" indent="-514350">
              <a:buFont typeface="+mj-lt"/>
              <a:buAutoNum type="arabicPeriod"/>
            </a:pPr>
            <a:r>
              <a:rPr lang="en-IE" dirty="0"/>
              <a:t>How can we integrate </a:t>
            </a:r>
            <a:r>
              <a:rPr lang="en-IE" b="1" dirty="0"/>
              <a:t>Fundamental Rights Impact Assessment (FRIA)</a:t>
            </a:r>
            <a:r>
              <a:rPr lang="en-IE" dirty="0"/>
              <a:t> into existing</a:t>
            </a:r>
            <a:r>
              <a:rPr lang="zh-CN" altLang="en-US" dirty="0"/>
              <a:t> </a:t>
            </a:r>
            <a:r>
              <a:rPr lang="en-IE" dirty="0"/>
              <a:t>ontological frameworks such as </a:t>
            </a:r>
            <a:r>
              <a:rPr lang="en-IE" b="1" dirty="0"/>
              <a:t>AI Risk Ontology (AIRO)</a:t>
            </a:r>
            <a:r>
              <a:rPr lang="en-IE" dirty="0"/>
              <a:t>, </a:t>
            </a:r>
            <a:r>
              <a:rPr lang="en-IE" b="1" dirty="0"/>
              <a:t>Vocabulary of AI Risks (VAIR)</a:t>
            </a:r>
            <a:r>
              <a:rPr lang="en-IE" dirty="0"/>
              <a:t>, and </a:t>
            </a:r>
            <a:r>
              <a:rPr lang="en-IE" b="1" dirty="0"/>
              <a:t>Common Impact Data Standard (CIDS) </a:t>
            </a:r>
            <a:r>
              <a:rPr lang="en-IE" dirty="0"/>
              <a:t>to create </a:t>
            </a:r>
            <a:r>
              <a:rPr lang="en-IE" u="sng" dirty="0"/>
              <a:t>a more comprehensive </a:t>
            </a:r>
            <a:r>
              <a:rPr lang="en-IE" b="1" u="sng" dirty="0"/>
              <a:t>ontological</a:t>
            </a:r>
            <a:r>
              <a:rPr lang="en-IE" u="sng" dirty="0"/>
              <a:t> structure for impact assessment</a:t>
            </a:r>
            <a:r>
              <a:rPr lang="en-IE" dirty="0"/>
              <a:t>?</a:t>
            </a:r>
          </a:p>
          <a:p>
            <a:pPr marL="514350" indent="-514350">
              <a:buFont typeface="+mj-lt"/>
              <a:buAutoNum type="arabicPeriod"/>
            </a:pPr>
            <a:r>
              <a:rPr lang="en-IE" dirty="0"/>
              <a:t>To what extent can </a:t>
            </a:r>
            <a:r>
              <a:rPr lang="en-IE" b="1" dirty="0"/>
              <a:t>Large Language Models (LLMs) </a:t>
            </a:r>
            <a:r>
              <a:rPr lang="en-IE" dirty="0"/>
              <a:t>be effectively utilized to </a:t>
            </a:r>
            <a:r>
              <a:rPr lang="en-IE" u="sng" dirty="0"/>
              <a:t>populate Fundamental Rights Impact Assessment (FRIA) reports and related ontologies</a:t>
            </a:r>
            <a:r>
              <a:rPr lang="en-IE" dirty="0"/>
              <a:t>, thereby assisting in the completion of AI impact assessments?</a:t>
            </a:r>
          </a:p>
        </p:txBody>
      </p:sp>
      <p:sp>
        <p:nvSpPr>
          <p:cNvPr id="3" name="Slide Number Placeholder 2">
            <a:extLst>
              <a:ext uri="{FF2B5EF4-FFF2-40B4-BE49-F238E27FC236}">
                <a16:creationId xmlns:a16="http://schemas.microsoft.com/office/drawing/2014/main" id="{E54AA1E1-92DE-4476-B385-D780D3699AB4}"/>
              </a:ext>
            </a:extLst>
          </p:cNvPr>
          <p:cNvSpPr>
            <a:spLocks noGrp="1"/>
          </p:cNvSpPr>
          <p:nvPr>
            <p:ph type="sldNum" sz="quarter" idx="12"/>
          </p:nvPr>
        </p:nvSpPr>
        <p:spPr>
          <a:xfrm>
            <a:off x="11466740" y="6513485"/>
            <a:ext cx="290100" cy="191861"/>
          </a:xfrm>
        </p:spPr>
        <p:txBody>
          <a:bodyPr/>
          <a:lstStyle/>
          <a:p>
            <a:fld id="{DDBE135E-2566-4748-853C-8A3B78F0FB00}" type="slidenum">
              <a:rPr lang="en-GB" smtClean="0"/>
              <a:pPr/>
              <a:t>6</a:t>
            </a:fld>
            <a:endParaRPr lang="en-GB" dirty="0"/>
          </a:p>
        </p:txBody>
      </p:sp>
      <p:sp>
        <p:nvSpPr>
          <p:cNvPr id="4" name="Title 3" hidden="1">
            <a:extLst>
              <a:ext uri="{FF2B5EF4-FFF2-40B4-BE49-F238E27FC236}">
                <a16:creationId xmlns:a16="http://schemas.microsoft.com/office/drawing/2014/main" id="{665884F0-764A-154E-9DDA-60FE20940971}"/>
              </a:ext>
            </a:extLst>
          </p:cNvPr>
          <p:cNvSpPr>
            <a:spLocks noGrp="1"/>
          </p:cNvSpPr>
          <p:nvPr>
            <p:ph type="title" idx="4294967295"/>
          </p:nvPr>
        </p:nvSpPr>
        <p:spPr/>
        <p:txBody>
          <a:bodyPr/>
          <a:lstStyle/>
          <a:p>
            <a:r>
              <a:rPr lang="en-US" dirty="0"/>
              <a:t>Quote Slide Option 1</a:t>
            </a:r>
          </a:p>
        </p:txBody>
      </p:sp>
      <p:sp>
        <p:nvSpPr>
          <p:cNvPr id="5" name="Text Placeholder 1">
            <a:extLst>
              <a:ext uri="{FF2B5EF4-FFF2-40B4-BE49-F238E27FC236}">
                <a16:creationId xmlns:a16="http://schemas.microsoft.com/office/drawing/2014/main" id="{86C459A1-BD13-381B-D1CC-BD61AA512D06}"/>
              </a:ext>
            </a:extLst>
          </p:cNvPr>
          <p:cNvSpPr txBox="1">
            <a:spLocks/>
          </p:cNvSpPr>
          <p:nvPr/>
        </p:nvSpPr>
        <p:spPr>
          <a:xfrm>
            <a:off x="340815" y="293811"/>
            <a:ext cx="7096125" cy="2114550"/>
          </a:xfrm>
          <a:prstGeom prst="rect">
            <a:avLst/>
          </a:prstGeom>
        </p:spPr>
        <p:txBody>
          <a:bodyPr vert="horz" lIns="0" tIns="0" rIns="0" bIns="0" rtlCol="0">
            <a:noAutofit/>
          </a:bodyPr>
          <a:lstStyle>
            <a:lvl1pPr marL="0" indent="0" algn="l" defTabSz="914377" rtl="0" eaLnBrk="1" latinLnBrk="0" hangingPunct="1">
              <a:lnSpc>
                <a:spcPts val="3400"/>
              </a:lnSpc>
              <a:spcBef>
                <a:spcPts val="0"/>
              </a:spcBef>
              <a:buFont typeface="Arial" pitchFamily="34" charset="0"/>
              <a:buNone/>
              <a:defRPr sz="3000" kern="1200">
                <a:solidFill>
                  <a:schemeClr val="bg1"/>
                </a:solidFill>
                <a:latin typeface="+mn-lt"/>
                <a:ea typeface="+mn-ea"/>
                <a:cs typeface="+mn-cs"/>
              </a:defRPr>
            </a:lvl1pPr>
            <a:lvl2pPr marL="342900" indent="-342900" algn="l" defTabSz="914377" rtl="0" eaLnBrk="1" latinLnBrk="0" hangingPunct="1">
              <a:spcBef>
                <a:spcPct val="20000"/>
              </a:spcBef>
              <a:buClr>
                <a:schemeClr val="tx2"/>
              </a:buClr>
              <a:buFont typeface="Source Sans Pro" panose="020B0503030403020204" pitchFamily="34" charset="0"/>
              <a:buChar char="—"/>
              <a:defRPr sz="2400" kern="1200">
                <a:solidFill>
                  <a:srgbClr val="50555A"/>
                </a:solidFill>
                <a:latin typeface="+mn-lt"/>
                <a:ea typeface="+mn-ea"/>
                <a:cs typeface="+mn-cs"/>
              </a:defRPr>
            </a:lvl2pPr>
            <a:lvl3pPr marL="914377" indent="0" algn="l" defTabSz="914377" rtl="0" eaLnBrk="1" latinLnBrk="0" hangingPunct="1">
              <a:spcBef>
                <a:spcPct val="20000"/>
              </a:spcBef>
              <a:buFont typeface="Arial" pitchFamily="34" charset="0"/>
              <a:buNone/>
              <a:defRPr sz="2400" kern="1200">
                <a:solidFill>
                  <a:srgbClr val="50555A"/>
                </a:solidFill>
                <a:latin typeface="+mn-lt"/>
                <a:ea typeface="+mn-ea"/>
                <a:cs typeface="+mn-cs"/>
              </a:defRPr>
            </a:lvl3pPr>
            <a:lvl4pPr marL="1371566" indent="0" algn="l" defTabSz="914377" rtl="0" eaLnBrk="1" latinLnBrk="0" hangingPunct="1">
              <a:spcBef>
                <a:spcPct val="20000"/>
              </a:spcBef>
              <a:buFont typeface="Arial" pitchFamily="34" charset="0"/>
              <a:buNone/>
              <a:defRPr sz="2400" kern="1200">
                <a:solidFill>
                  <a:srgbClr val="50555A"/>
                </a:solidFill>
                <a:latin typeface="+mn-lt"/>
                <a:ea typeface="+mn-ea"/>
                <a:cs typeface="+mn-cs"/>
              </a:defRPr>
            </a:lvl4pPr>
            <a:lvl5pPr marL="1828755" indent="0" algn="l" defTabSz="914377" rtl="0" eaLnBrk="1" latinLnBrk="0" hangingPunct="1">
              <a:spcBef>
                <a:spcPct val="20000"/>
              </a:spcBef>
              <a:buFont typeface="Arial" pitchFamily="34" charset="0"/>
              <a:buNone/>
              <a:defRPr sz="2400" kern="1200">
                <a:solidFill>
                  <a:srgbClr val="50555A"/>
                </a:solidFill>
                <a:latin typeface="+mn-lt"/>
                <a:ea typeface="+mn-ea"/>
                <a:cs typeface="+mn-cs"/>
              </a:defRPr>
            </a:lvl5pPr>
            <a:lvl6pPr marL="2514537"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14"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tLang="zh-CN" b="1" dirty="0"/>
              <a:t>Research</a:t>
            </a:r>
            <a:r>
              <a:rPr lang="zh-CN" altLang="en-US" b="1" dirty="0"/>
              <a:t> </a:t>
            </a:r>
            <a:r>
              <a:rPr lang="en-US" altLang="zh-CN" b="1" dirty="0"/>
              <a:t>Questions</a:t>
            </a:r>
            <a:endParaRPr lang="en-GB" b="1" dirty="0"/>
          </a:p>
        </p:txBody>
      </p:sp>
    </p:spTree>
    <p:extLst>
      <p:ext uri="{BB962C8B-B14F-4D97-AF65-F5344CB8AC3E}">
        <p14:creationId xmlns:p14="http://schemas.microsoft.com/office/powerpoint/2010/main" val="53440664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Word"/>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A230077-0683-4DEC-A2FB-03A88A0F7BCF}"/>
              </a:ext>
            </a:extLst>
          </p:cNvPr>
          <p:cNvSpPr>
            <a:spLocks noGrp="1"/>
          </p:cNvSpPr>
          <p:nvPr>
            <p:ph type="body" sz="quarter" idx="13"/>
          </p:nvPr>
        </p:nvSpPr>
        <p:spPr>
          <a:xfrm>
            <a:off x="340815" y="293811"/>
            <a:ext cx="7096125" cy="2114550"/>
          </a:xfrm>
        </p:spPr>
        <p:txBody>
          <a:bodyPr/>
          <a:lstStyle/>
          <a:p>
            <a:r>
              <a:rPr lang="en-GB" b="1" dirty="0">
                <a:gradFill>
                  <a:gsLst>
                    <a:gs pos="100000">
                      <a:srgbClr val="00AACD">
                        <a:alpha val="90237"/>
                      </a:srgbClr>
                    </a:gs>
                    <a:gs pos="40000">
                      <a:srgbClr val="0569B9">
                        <a:alpha val="90158"/>
                      </a:srgbClr>
                    </a:gs>
                  </a:gsLst>
                  <a:lin ang="0" scaled="1"/>
                </a:gradFill>
                <a:latin typeface="+mj-lt"/>
                <a:ea typeface="+mj-ea"/>
                <a:cs typeface="+mj-cs"/>
              </a:rPr>
              <a:t>Motivation</a:t>
            </a:r>
          </a:p>
        </p:txBody>
      </p:sp>
      <p:sp>
        <p:nvSpPr>
          <p:cNvPr id="3" name="Slide Number Placeholder 2">
            <a:extLst>
              <a:ext uri="{FF2B5EF4-FFF2-40B4-BE49-F238E27FC236}">
                <a16:creationId xmlns:a16="http://schemas.microsoft.com/office/drawing/2014/main" id="{F792E866-3B4C-4158-A5D7-CFF6EFC64498}"/>
              </a:ext>
            </a:extLst>
          </p:cNvPr>
          <p:cNvSpPr>
            <a:spLocks noGrp="1"/>
          </p:cNvSpPr>
          <p:nvPr>
            <p:ph type="sldNum" sz="quarter" idx="12"/>
          </p:nvPr>
        </p:nvSpPr>
        <p:spPr/>
        <p:txBody>
          <a:bodyPr/>
          <a:lstStyle/>
          <a:p>
            <a:fld id="{DDBE135E-2566-4748-853C-8A3B78F0FB00}" type="slidenum">
              <a:rPr lang="en-GB" smtClean="0"/>
              <a:t>7</a:t>
            </a:fld>
            <a:endParaRPr lang="en-GB"/>
          </a:p>
        </p:txBody>
      </p:sp>
      <p:sp>
        <p:nvSpPr>
          <p:cNvPr id="4" name="Title 3" hidden="1">
            <a:extLst>
              <a:ext uri="{FF2B5EF4-FFF2-40B4-BE49-F238E27FC236}">
                <a16:creationId xmlns:a16="http://schemas.microsoft.com/office/drawing/2014/main" id="{291E7A82-AC57-2C40-A43F-F1438DA3A578}"/>
              </a:ext>
            </a:extLst>
          </p:cNvPr>
          <p:cNvSpPr>
            <a:spLocks noGrp="1"/>
          </p:cNvSpPr>
          <p:nvPr>
            <p:ph type="title" idx="4294967295"/>
          </p:nvPr>
        </p:nvSpPr>
        <p:spPr/>
        <p:txBody>
          <a:bodyPr/>
          <a:lstStyle/>
          <a:p>
            <a:r>
              <a:rPr lang="en-US" dirty="0"/>
              <a:t>Quote Slide Option 2</a:t>
            </a:r>
          </a:p>
        </p:txBody>
      </p:sp>
      <p:pic>
        <p:nvPicPr>
          <p:cNvPr id="6" name="Picture Placeholder 10" descr="A group of people at an event in the Science Gallery. Two men in the background face away from the camera while two women in the foreground are observing a butterfly exhibit. ">
            <a:extLst>
              <a:ext uri="{FF2B5EF4-FFF2-40B4-BE49-F238E27FC236}">
                <a16:creationId xmlns:a16="http://schemas.microsoft.com/office/drawing/2014/main" id="{A43A7A57-28AE-8139-2D73-FB1B9FE53584}"/>
              </a:ext>
            </a:extLst>
          </p:cNvPr>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a:xfrm>
            <a:off x="715814" y="1001992"/>
            <a:ext cx="3173063" cy="3131893"/>
          </a:xfrm>
          <a:prstGeom prst="rect">
            <a:avLst/>
          </a:prstGeom>
        </p:spPr>
      </p:pic>
      <p:sp>
        <p:nvSpPr>
          <p:cNvPr id="7" name="Text Placeholder 2">
            <a:extLst>
              <a:ext uri="{FF2B5EF4-FFF2-40B4-BE49-F238E27FC236}">
                <a16:creationId xmlns:a16="http://schemas.microsoft.com/office/drawing/2014/main" id="{2E71333F-845C-B106-C402-31B6ADDFA00E}"/>
              </a:ext>
            </a:extLst>
          </p:cNvPr>
          <p:cNvSpPr txBox="1">
            <a:spLocks/>
          </p:cNvSpPr>
          <p:nvPr/>
        </p:nvSpPr>
        <p:spPr>
          <a:xfrm>
            <a:off x="4509468" y="4114616"/>
            <a:ext cx="3397250" cy="2114550"/>
          </a:xfrm>
          <a:prstGeom prst="rect">
            <a:avLst/>
          </a:prstGeom>
        </p:spPr>
        <p:txBody>
          <a:bodyPr/>
          <a:lstStyle>
            <a:lvl1pPr marL="0" indent="0" algn="l" defTabSz="914377" rtl="0" eaLnBrk="1" latinLnBrk="0" hangingPunct="1">
              <a:spcBef>
                <a:spcPts val="0"/>
              </a:spcBef>
              <a:buFont typeface="Arial" pitchFamily="34" charset="0"/>
              <a:buNone/>
              <a:defRPr sz="2400" kern="1200">
                <a:solidFill>
                  <a:srgbClr val="50555A"/>
                </a:solidFill>
                <a:latin typeface="+mn-lt"/>
                <a:ea typeface="+mn-ea"/>
                <a:cs typeface="+mn-cs"/>
              </a:defRPr>
            </a:lvl1pPr>
            <a:lvl2pPr marL="342900" indent="-342900" algn="l" defTabSz="914377" rtl="0" eaLnBrk="1" latinLnBrk="0" hangingPunct="1">
              <a:spcBef>
                <a:spcPct val="20000"/>
              </a:spcBef>
              <a:buClr>
                <a:schemeClr val="tx2"/>
              </a:buClr>
              <a:buFont typeface="Source Sans Pro" panose="020B0503030403020204" pitchFamily="34" charset="0"/>
              <a:buChar char="—"/>
              <a:defRPr sz="2400" kern="1200">
                <a:solidFill>
                  <a:srgbClr val="50555A"/>
                </a:solidFill>
                <a:latin typeface="+mn-lt"/>
                <a:ea typeface="+mn-ea"/>
                <a:cs typeface="+mn-cs"/>
              </a:defRPr>
            </a:lvl2pPr>
            <a:lvl3pPr marL="914377" indent="0" algn="l" defTabSz="914377" rtl="0" eaLnBrk="1" latinLnBrk="0" hangingPunct="1">
              <a:spcBef>
                <a:spcPct val="20000"/>
              </a:spcBef>
              <a:buFont typeface="Arial" pitchFamily="34" charset="0"/>
              <a:buNone/>
              <a:defRPr sz="2400" kern="1200">
                <a:solidFill>
                  <a:srgbClr val="50555A"/>
                </a:solidFill>
                <a:latin typeface="+mn-lt"/>
                <a:ea typeface="+mn-ea"/>
                <a:cs typeface="+mn-cs"/>
              </a:defRPr>
            </a:lvl3pPr>
            <a:lvl4pPr marL="1371566" indent="0" algn="l" defTabSz="914377" rtl="0" eaLnBrk="1" latinLnBrk="0" hangingPunct="1">
              <a:spcBef>
                <a:spcPct val="20000"/>
              </a:spcBef>
              <a:buFont typeface="Arial" pitchFamily="34" charset="0"/>
              <a:buNone/>
              <a:defRPr sz="2400" kern="1200">
                <a:solidFill>
                  <a:srgbClr val="50555A"/>
                </a:solidFill>
                <a:latin typeface="+mn-lt"/>
                <a:ea typeface="+mn-ea"/>
                <a:cs typeface="+mn-cs"/>
              </a:defRPr>
            </a:lvl4pPr>
            <a:lvl5pPr marL="1828755" indent="0" algn="l" defTabSz="914377" rtl="0" eaLnBrk="1" latinLnBrk="0" hangingPunct="1">
              <a:spcBef>
                <a:spcPct val="20000"/>
              </a:spcBef>
              <a:buFont typeface="Arial" pitchFamily="34" charset="0"/>
              <a:buNone/>
              <a:defRPr sz="2400" kern="1200">
                <a:solidFill>
                  <a:srgbClr val="50555A"/>
                </a:solidFill>
                <a:latin typeface="+mn-lt"/>
                <a:ea typeface="+mn-ea"/>
                <a:cs typeface="+mn-cs"/>
              </a:defRPr>
            </a:lvl5pPr>
            <a:lvl6pPr marL="2514537"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14"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GB" sz="2000" dirty="0"/>
              <a:t>Artificial Intelligence (AI) impact assessments </a:t>
            </a:r>
            <a:r>
              <a:rPr lang="en-GB" sz="2000" b="1" dirty="0"/>
              <a:t>are crucial </a:t>
            </a:r>
            <a:r>
              <a:rPr lang="en-GB" sz="2000" dirty="0"/>
              <a:t>for evaluating the potential impact of AI systems on </a:t>
            </a:r>
            <a:r>
              <a:rPr lang="en-GB" sz="2000" b="1" u="sng" dirty="0"/>
              <a:t>fundamental rights </a:t>
            </a:r>
            <a:r>
              <a:rPr lang="en-GB" sz="2000" dirty="0"/>
              <a:t>such</a:t>
            </a:r>
            <a:r>
              <a:rPr lang="en-GB" sz="2000" b="1" dirty="0"/>
              <a:t> </a:t>
            </a:r>
            <a:r>
              <a:rPr lang="en-GB" sz="2000" dirty="0"/>
              <a:t>as privacy, non-discrimination, and freedom of expression.</a:t>
            </a:r>
          </a:p>
        </p:txBody>
      </p:sp>
      <p:pic>
        <p:nvPicPr>
          <p:cNvPr id="8" name="Picture Placeholder 12" descr="A picture of a man at an event in the Science Gallery observing an exhibit. The green plexiglass exhibit is partially blurred in the foreground, highlighting the facial expression of the man.">
            <a:extLst>
              <a:ext uri="{FF2B5EF4-FFF2-40B4-BE49-F238E27FC236}">
                <a16:creationId xmlns:a16="http://schemas.microsoft.com/office/drawing/2014/main" id="{78ECC583-FCF7-34FA-BFED-CACA9E92105A}"/>
              </a:ext>
            </a:extLst>
          </p:cNvPr>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a:xfrm>
            <a:off x="4621562" y="982723"/>
            <a:ext cx="3173063" cy="3131893"/>
          </a:xfrm>
          <a:prstGeom prst="rect">
            <a:avLst/>
          </a:prstGeom>
        </p:spPr>
      </p:pic>
      <p:sp>
        <p:nvSpPr>
          <p:cNvPr id="9" name="Text Placeholder 4">
            <a:extLst>
              <a:ext uri="{FF2B5EF4-FFF2-40B4-BE49-F238E27FC236}">
                <a16:creationId xmlns:a16="http://schemas.microsoft.com/office/drawing/2014/main" id="{5107DD12-9953-388D-4176-E61809C79C3E}"/>
              </a:ext>
            </a:extLst>
          </p:cNvPr>
          <p:cNvSpPr txBox="1">
            <a:spLocks/>
          </p:cNvSpPr>
          <p:nvPr/>
        </p:nvSpPr>
        <p:spPr>
          <a:xfrm>
            <a:off x="0" y="4133885"/>
            <a:ext cx="4638430" cy="2396450"/>
          </a:xfrm>
          <a:prstGeom prst="rect">
            <a:avLst/>
          </a:prstGeom>
        </p:spPr>
        <p:txBody>
          <a:bodyPr/>
          <a:lstStyle>
            <a:lvl1pPr marL="0" indent="0" algn="l" defTabSz="914377" rtl="0" eaLnBrk="1" latinLnBrk="0" hangingPunct="1">
              <a:spcBef>
                <a:spcPts val="0"/>
              </a:spcBef>
              <a:buFont typeface="Arial" pitchFamily="34" charset="0"/>
              <a:buNone/>
              <a:defRPr sz="2400" kern="1200">
                <a:solidFill>
                  <a:srgbClr val="50555A"/>
                </a:solidFill>
                <a:latin typeface="+mn-lt"/>
                <a:ea typeface="+mn-ea"/>
                <a:cs typeface="+mn-cs"/>
              </a:defRPr>
            </a:lvl1pPr>
            <a:lvl2pPr marL="342900" indent="-342900" algn="l" defTabSz="914377" rtl="0" eaLnBrk="1" latinLnBrk="0" hangingPunct="1">
              <a:spcBef>
                <a:spcPct val="20000"/>
              </a:spcBef>
              <a:buClr>
                <a:schemeClr val="tx2"/>
              </a:buClr>
              <a:buFont typeface="Source Sans Pro" panose="020B0503030403020204" pitchFamily="34" charset="0"/>
              <a:buChar char="—"/>
              <a:defRPr sz="2400" kern="1200">
                <a:solidFill>
                  <a:srgbClr val="50555A"/>
                </a:solidFill>
                <a:latin typeface="+mn-lt"/>
                <a:ea typeface="+mn-ea"/>
                <a:cs typeface="+mn-cs"/>
              </a:defRPr>
            </a:lvl2pPr>
            <a:lvl3pPr marL="914377" indent="0" algn="l" defTabSz="914377" rtl="0" eaLnBrk="1" latinLnBrk="0" hangingPunct="1">
              <a:spcBef>
                <a:spcPct val="20000"/>
              </a:spcBef>
              <a:buFont typeface="Arial" pitchFamily="34" charset="0"/>
              <a:buNone/>
              <a:defRPr sz="2400" kern="1200">
                <a:solidFill>
                  <a:srgbClr val="50555A"/>
                </a:solidFill>
                <a:latin typeface="+mn-lt"/>
                <a:ea typeface="+mn-ea"/>
                <a:cs typeface="+mn-cs"/>
              </a:defRPr>
            </a:lvl3pPr>
            <a:lvl4pPr marL="1371566" indent="0" algn="l" defTabSz="914377" rtl="0" eaLnBrk="1" latinLnBrk="0" hangingPunct="1">
              <a:spcBef>
                <a:spcPct val="20000"/>
              </a:spcBef>
              <a:buFont typeface="Arial" pitchFamily="34" charset="0"/>
              <a:buNone/>
              <a:defRPr sz="2400" kern="1200">
                <a:solidFill>
                  <a:srgbClr val="50555A"/>
                </a:solidFill>
                <a:latin typeface="+mn-lt"/>
                <a:ea typeface="+mn-ea"/>
                <a:cs typeface="+mn-cs"/>
              </a:defRPr>
            </a:lvl4pPr>
            <a:lvl5pPr marL="1828755" indent="0" algn="l" defTabSz="914377" rtl="0" eaLnBrk="1" latinLnBrk="0" hangingPunct="1">
              <a:spcBef>
                <a:spcPct val="20000"/>
              </a:spcBef>
              <a:buFont typeface="Arial" pitchFamily="34" charset="0"/>
              <a:buNone/>
              <a:defRPr sz="2400" kern="1200">
                <a:solidFill>
                  <a:srgbClr val="50555A"/>
                </a:solidFill>
                <a:latin typeface="+mn-lt"/>
                <a:ea typeface="+mn-ea"/>
                <a:cs typeface="+mn-cs"/>
              </a:defRPr>
            </a:lvl5pPr>
            <a:lvl6pPr marL="2514537"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14"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IE" altLang="zh-CN" sz="1600" dirty="0"/>
              <a:t>New technologies have profoundly changed how we organise and live our lives. In particular, new data-driven technologies have spurred the development of </a:t>
            </a:r>
            <a:r>
              <a:rPr lang="en-IE" altLang="zh-CN" sz="1600" b="1" dirty="0"/>
              <a:t>artificial intelligence (AI)</a:t>
            </a:r>
            <a:r>
              <a:rPr lang="en-IE" altLang="zh-CN" sz="1600" dirty="0"/>
              <a:t>, including increased automation of tasks usually carried out by humans. The COVID-19 health crisis has boosted AI adoption and data sharing – creating new opportunities, but also </a:t>
            </a:r>
            <a:r>
              <a:rPr lang="en-IE" altLang="zh-CN" sz="1600" b="1" u="sng" dirty="0"/>
              <a:t>challenges and threats to human and fundamental rights.</a:t>
            </a:r>
            <a:endParaRPr lang="en-GB" sz="1600" b="1" u="sng" dirty="0"/>
          </a:p>
        </p:txBody>
      </p:sp>
      <p:pic>
        <p:nvPicPr>
          <p:cNvPr id="10" name="Picture Placeholder 8" descr="A picture of two students at the Probe research showcase with their faces illuminated by the computer screen and lamp below them.">
            <a:extLst>
              <a:ext uri="{FF2B5EF4-FFF2-40B4-BE49-F238E27FC236}">
                <a16:creationId xmlns:a16="http://schemas.microsoft.com/office/drawing/2014/main" id="{15677B29-30B1-126A-7FDF-D459D901295D}"/>
              </a:ext>
            </a:extLst>
          </p:cNvPr>
          <p:cNvPicPr>
            <a:picLocks noChangeAspect="1"/>
          </p:cNvPicPr>
          <p:nvPr/>
        </p:nvPicPr>
        <p:blipFill>
          <a:blip r:embed="rId5" cstate="screen">
            <a:extLst>
              <a:ext uri="{28A0092B-C50C-407E-A947-70E740481C1C}">
                <a14:useLocalDpi xmlns:a14="http://schemas.microsoft.com/office/drawing/2010/main"/>
              </a:ext>
            </a:extLst>
          </a:blip>
          <a:srcRect/>
          <a:stretch>
            <a:fillRect/>
          </a:stretch>
        </p:blipFill>
        <p:spPr>
          <a:xfrm>
            <a:off x="8527308" y="982723"/>
            <a:ext cx="3173063" cy="3131893"/>
          </a:xfrm>
          <a:prstGeom prst="rect">
            <a:avLst/>
          </a:prstGeom>
        </p:spPr>
      </p:pic>
      <p:sp>
        <p:nvSpPr>
          <p:cNvPr id="11" name="Text Placeholder 6">
            <a:extLst>
              <a:ext uri="{FF2B5EF4-FFF2-40B4-BE49-F238E27FC236}">
                <a16:creationId xmlns:a16="http://schemas.microsoft.com/office/drawing/2014/main" id="{6F9A4816-A201-1AF9-235B-A6C1D8A7B43A}"/>
              </a:ext>
            </a:extLst>
          </p:cNvPr>
          <p:cNvSpPr txBox="1">
            <a:spLocks/>
          </p:cNvSpPr>
          <p:nvPr/>
        </p:nvSpPr>
        <p:spPr>
          <a:xfrm>
            <a:off x="8392988" y="4274835"/>
            <a:ext cx="3441701" cy="2114550"/>
          </a:xfrm>
          <a:prstGeom prst="rect">
            <a:avLst/>
          </a:prstGeom>
        </p:spPr>
        <p:txBody>
          <a:bodyPr/>
          <a:lstStyle>
            <a:lvl1pPr marL="0" indent="0" algn="l" defTabSz="914377" rtl="0" eaLnBrk="1" latinLnBrk="0" hangingPunct="1">
              <a:spcBef>
                <a:spcPts val="0"/>
              </a:spcBef>
              <a:buFont typeface="Arial" pitchFamily="34" charset="0"/>
              <a:buNone/>
              <a:defRPr sz="2400" kern="1200">
                <a:solidFill>
                  <a:srgbClr val="50555A"/>
                </a:solidFill>
                <a:latin typeface="+mn-lt"/>
                <a:ea typeface="+mn-ea"/>
                <a:cs typeface="+mn-cs"/>
              </a:defRPr>
            </a:lvl1pPr>
            <a:lvl2pPr marL="342900" indent="-342900" algn="l" defTabSz="914377" rtl="0" eaLnBrk="1" latinLnBrk="0" hangingPunct="1">
              <a:spcBef>
                <a:spcPct val="20000"/>
              </a:spcBef>
              <a:buClr>
                <a:schemeClr val="tx2"/>
              </a:buClr>
              <a:buFont typeface="Source Sans Pro" panose="020B0503030403020204" pitchFamily="34" charset="0"/>
              <a:buChar char="—"/>
              <a:defRPr sz="2400" kern="1200">
                <a:solidFill>
                  <a:srgbClr val="50555A"/>
                </a:solidFill>
                <a:latin typeface="+mn-lt"/>
                <a:ea typeface="+mn-ea"/>
                <a:cs typeface="+mn-cs"/>
              </a:defRPr>
            </a:lvl2pPr>
            <a:lvl3pPr marL="914377" indent="0" algn="l" defTabSz="914377" rtl="0" eaLnBrk="1" latinLnBrk="0" hangingPunct="1">
              <a:spcBef>
                <a:spcPct val="20000"/>
              </a:spcBef>
              <a:buFont typeface="Arial" pitchFamily="34" charset="0"/>
              <a:buNone/>
              <a:defRPr sz="2400" kern="1200">
                <a:solidFill>
                  <a:srgbClr val="50555A"/>
                </a:solidFill>
                <a:latin typeface="+mn-lt"/>
                <a:ea typeface="+mn-ea"/>
                <a:cs typeface="+mn-cs"/>
              </a:defRPr>
            </a:lvl3pPr>
            <a:lvl4pPr marL="1371566" indent="0" algn="l" defTabSz="914377" rtl="0" eaLnBrk="1" latinLnBrk="0" hangingPunct="1">
              <a:spcBef>
                <a:spcPct val="20000"/>
              </a:spcBef>
              <a:buFont typeface="Arial" pitchFamily="34" charset="0"/>
              <a:buNone/>
              <a:defRPr sz="2400" kern="1200">
                <a:solidFill>
                  <a:srgbClr val="50555A"/>
                </a:solidFill>
                <a:latin typeface="+mn-lt"/>
                <a:ea typeface="+mn-ea"/>
                <a:cs typeface="+mn-cs"/>
              </a:defRPr>
            </a:lvl4pPr>
            <a:lvl5pPr marL="1828755" indent="0" algn="l" defTabSz="914377" rtl="0" eaLnBrk="1" latinLnBrk="0" hangingPunct="1">
              <a:spcBef>
                <a:spcPct val="20000"/>
              </a:spcBef>
              <a:buFont typeface="Arial" pitchFamily="34" charset="0"/>
              <a:buNone/>
              <a:defRPr sz="2400" kern="1200">
                <a:solidFill>
                  <a:srgbClr val="50555A"/>
                </a:solidFill>
                <a:latin typeface="+mn-lt"/>
                <a:ea typeface="+mn-ea"/>
                <a:cs typeface="+mn-cs"/>
              </a:defRPr>
            </a:lvl5pPr>
            <a:lvl6pPr marL="2514537"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14"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GB" sz="1800" dirty="0"/>
              <a:t>LLMs can extract and categorize information from vast amounts of text into structured data that can be </a:t>
            </a:r>
            <a:r>
              <a:rPr lang="en-GB" sz="1800" b="1" u="sng" dirty="0"/>
              <a:t>integrated into ontologies</a:t>
            </a:r>
            <a:r>
              <a:rPr lang="en-GB" sz="1800" dirty="0"/>
              <a:t>, contributing to the creation of comprehensive and accurate knowledge graphs.</a:t>
            </a:r>
          </a:p>
        </p:txBody>
      </p:sp>
    </p:spTree>
    <p:extLst>
      <p:ext uri="{BB962C8B-B14F-4D97-AF65-F5344CB8AC3E}">
        <p14:creationId xmlns:p14="http://schemas.microsoft.com/office/powerpoint/2010/main" val="3737384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EE6E3AB-F0FA-4951-A58E-8DCF2B729A07}"/>
              </a:ext>
            </a:extLst>
          </p:cNvPr>
          <p:cNvSpPr>
            <a:spLocks noGrp="1"/>
          </p:cNvSpPr>
          <p:nvPr>
            <p:ph type="body" sz="quarter" idx="13"/>
          </p:nvPr>
        </p:nvSpPr>
        <p:spPr>
          <a:xfrm>
            <a:off x="1077989" y="1640914"/>
            <a:ext cx="10036022" cy="3178736"/>
          </a:xfrm>
        </p:spPr>
        <p:txBody>
          <a:bodyPr/>
          <a:lstStyle/>
          <a:p>
            <a:pPr marL="457200" indent="-457200">
              <a:buFont typeface="Arial" panose="020B0604020202020204" pitchFamily="34" charset="0"/>
              <a:buChar char="•"/>
            </a:pPr>
            <a:r>
              <a:rPr lang="en-IE" dirty="0"/>
              <a:t>Develop FIRA ontology</a:t>
            </a:r>
          </a:p>
          <a:p>
            <a:pPr marL="457200" indent="-457200">
              <a:buFont typeface="Arial" panose="020B0604020202020204" pitchFamily="34" charset="0"/>
              <a:buChar char="•"/>
            </a:pPr>
            <a:r>
              <a:rPr lang="en-IE" dirty="0"/>
              <a:t>Find the relationship between FRIA and CIDS, AIRO, VAIR</a:t>
            </a:r>
          </a:p>
          <a:p>
            <a:pPr marL="457200" indent="-457200">
              <a:buFont typeface="Arial" panose="020B0604020202020204" pitchFamily="34" charset="0"/>
              <a:buChar char="•"/>
            </a:pPr>
            <a:r>
              <a:rPr lang="en-IE" dirty="0"/>
              <a:t>Develop the relationship</a:t>
            </a:r>
          </a:p>
          <a:p>
            <a:pPr marL="457200" indent="-457200">
              <a:buFont typeface="Arial" panose="020B0604020202020204" pitchFamily="34" charset="0"/>
              <a:buChar char="•"/>
            </a:pPr>
            <a:r>
              <a:rPr lang="en-IE" dirty="0"/>
              <a:t>Have some useful prompt for LLMs to generate the instances based on the designed ontology and given incidents</a:t>
            </a:r>
          </a:p>
          <a:p>
            <a:pPr marL="457200" indent="-457200">
              <a:buFont typeface="Arial" panose="020B0604020202020204" pitchFamily="34" charset="0"/>
              <a:buChar char="•"/>
            </a:pPr>
            <a:r>
              <a:rPr lang="en-GB" dirty="0"/>
              <a:t>Evaluation</a:t>
            </a:r>
          </a:p>
          <a:p>
            <a:pPr marL="457200" indent="-457200">
              <a:buFont typeface="Arial" panose="020B0604020202020204" pitchFamily="34" charset="0"/>
              <a:buChar char="•"/>
            </a:pPr>
            <a:r>
              <a:rPr lang="en-GB" dirty="0" err="1"/>
              <a:t>GraphDB</a:t>
            </a:r>
            <a:r>
              <a:rPr lang="en-GB" dirty="0"/>
              <a:t> show cases (competency questions)</a:t>
            </a:r>
          </a:p>
        </p:txBody>
      </p:sp>
      <p:sp>
        <p:nvSpPr>
          <p:cNvPr id="3" name="Slide Number Placeholder 2">
            <a:extLst>
              <a:ext uri="{FF2B5EF4-FFF2-40B4-BE49-F238E27FC236}">
                <a16:creationId xmlns:a16="http://schemas.microsoft.com/office/drawing/2014/main" id="{E54AA1E1-92DE-4476-B385-D780D3699AB4}"/>
              </a:ext>
            </a:extLst>
          </p:cNvPr>
          <p:cNvSpPr>
            <a:spLocks noGrp="1"/>
          </p:cNvSpPr>
          <p:nvPr>
            <p:ph type="sldNum" sz="quarter" idx="12"/>
          </p:nvPr>
        </p:nvSpPr>
        <p:spPr>
          <a:xfrm>
            <a:off x="11466740" y="6513485"/>
            <a:ext cx="290100" cy="191861"/>
          </a:xfrm>
        </p:spPr>
        <p:txBody>
          <a:bodyPr/>
          <a:lstStyle/>
          <a:p>
            <a:fld id="{DDBE135E-2566-4748-853C-8A3B78F0FB00}" type="slidenum">
              <a:rPr lang="en-GB" smtClean="0"/>
              <a:pPr/>
              <a:t>8</a:t>
            </a:fld>
            <a:endParaRPr lang="en-GB" dirty="0"/>
          </a:p>
        </p:txBody>
      </p:sp>
      <p:sp>
        <p:nvSpPr>
          <p:cNvPr id="4" name="Title 3" hidden="1">
            <a:extLst>
              <a:ext uri="{FF2B5EF4-FFF2-40B4-BE49-F238E27FC236}">
                <a16:creationId xmlns:a16="http://schemas.microsoft.com/office/drawing/2014/main" id="{665884F0-764A-154E-9DDA-60FE20940971}"/>
              </a:ext>
            </a:extLst>
          </p:cNvPr>
          <p:cNvSpPr>
            <a:spLocks noGrp="1"/>
          </p:cNvSpPr>
          <p:nvPr>
            <p:ph type="title" idx="4294967295"/>
          </p:nvPr>
        </p:nvSpPr>
        <p:spPr/>
        <p:txBody>
          <a:bodyPr/>
          <a:lstStyle/>
          <a:p>
            <a:r>
              <a:rPr lang="en-US" dirty="0"/>
              <a:t>Quote Slide Option 1</a:t>
            </a:r>
          </a:p>
        </p:txBody>
      </p:sp>
      <p:sp>
        <p:nvSpPr>
          <p:cNvPr id="5" name="Text Placeholder 1">
            <a:extLst>
              <a:ext uri="{FF2B5EF4-FFF2-40B4-BE49-F238E27FC236}">
                <a16:creationId xmlns:a16="http://schemas.microsoft.com/office/drawing/2014/main" id="{86C459A1-BD13-381B-D1CC-BD61AA512D06}"/>
              </a:ext>
            </a:extLst>
          </p:cNvPr>
          <p:cNvSpPr txBox="1">
            <a:spLocks/>
          </p:cNvSpPr>
          <p:nvPr/>
        </p:nvSpPr>
        <p:spPr>
          <a:xfrm>
            <a:off x="340815" y="293811"/>
            <a:ext cx="7096125" cy="2114550"/>
          </a:xfrm>
          <a:prstGeom prst="rect">
            <a:avLst/>
          </a:prstGeom>
        </p:spPr>
        <p:txBody>
          <a:bodyPr vert="horz" lIns="0" tIns="0" rIns="0" bIns="0" rtlCol="0">
            <a:noAutofit/>
          </a:bodyPr>
          <a:lstStyle>
            <a:lvl1pPr marL="0" indent="0" algn="l" defTabSz="914377" rtl="0" eaLnBrk="1" latinLnBrk="0" hangingPunct="1">
              <a:lnSpc>
                <a:spcPts val="3400"/>
              </a:lnSpc>
              <a:spcBef>
                <a:spcPts val="0"/>
              </a:spcBef>
              <a:buFont typeface="Arial" pitchFamily="34" charset="0"/>
              <a:buNone/>
              <a:defRPr sz="3000" kern="1200">
                <a:solidFill>
                  <a:schemeClr val="bg1"/>
                </a:solidFill>
                <a:latin typeface="+mn-lt"/>
                <a:ea typeface="+mn-ea"/>
                <a:cs typeface="+mn-cs"/>
              </a:defRPr>
            </a:lvl1pPr>
            <a:lvl2pPr marL="342900" indent="-342900" algn="l" defTabSz="914377" rtl="0" eaLnBrk="1" latinLnBrk="0" hangingPunct="1">
              <a:spcBef>
                <a:spcPct val="20000"/>
              </a:spcBef>
              <a:buClr>
                <a:schemeClr val="tx2"/>
              </a:buClr>
              <a:buFont typeface="Source Sans Pro" panose="020B0503030403020204" pitchFamily="34" charset="0"/>
              <a:buChar char="—"/>
              <a:defRPr sz="2400" kern="1200">
                <a:solidFill>
                  <a:srgbClr val="50555A"/>
                </a:solidFill>
                <a:latin typeface="+mn-lt"/>
                <a:ea typeface="+mn-ea"/>
                <a:cs typeface="+mn-cs"/>
              </a:defRPr>
            </a:lvl2pPr>
            <a:lvl3pPr marL="914377" indent="0" algn="l" defTabSz="914377" rtl="0" eaLnBrk="1" latinLnBrk="0" hangingPunct="1">
              <a:spcBef>
                <a:spcPct val="20000"/>
              </a:spcBef>
              <a:buFont typeface="Arial" pitchFamily="34" charset="0"/>
              <a:buNone/>
              <a:defRPr sz="2400" kern="1200">
                <a:solidFill>
                  <a:srgbClr val="50555A"/>
                </a:solidFill>
                <a:latin typeface="+mn-lt"/>
                <a:ea typeface="+mn-ea"/>
                <a:cs typeface="+mn-cs"/>
              </a:defRPr>
            </a:lvl3pPr>
            <a:lvl4pPr marL="1371566" indent="0" algn="l" defTabSz="914377" rtl="0" eaLnBrk="1" latinLnBrk="0" hangingPunct="1">
              <a:spcBef>
                <a:spcPct val="20000"/>
              </a:spcBef>
              <a:buFont typeface="Arial" pitchFamily="34" charset="0"/>
              <a:buNone/>
              <a:defRPr sz="2400" kern="1200">
                <a:solidFill>
                  <a:srgbClr val="50555A"/>
                </a:solidFill>
                <a:latin typeface="+mn-lt"/>
                <a:ea typeface="+mn-ea"/>
                <a:cs typeface="+mn-cs"/>
              </a:defRPr>
            </a:lvl4pPr>
            <a:lvl5pPr marL="1828755" indent="0" algn="l" defTabSz="914377" rtl="0" eaLnBrk="1" latinLnBrk="0" hangingPunct="1">
              <a:spcBef>
                <a:spcPct val="20000"/>
              </a:spcBef>
              <a:buFont typeface="Arial" pitchFamily="34" charset="0"/>
              <a:buNone/>
              <a:defRPr sz="2400" kern="1200">
                <a:solidFill>
                  <a:srgbClr val="50555A"/>
                </a:solidFill>
                <a:latin typeface="+mn-lt"/>
                <a:ea typeface="+mn-ea"/>
                <a:cs typeface="+mn-cs"/>
              </a:defRPr>
            </a:lvl5pPr>
            <a:lvl6pPr marL="2514537"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14"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b="1" dirty="0"/>
              <a:t>Main Goal</a:t>
            </a:r>
          </a:p>
        </p:txBody>
      </p:sp>
    </p:spTree>
    <p:extLst>
      <p:ext uri="{BB962C8B-B14F-4D97-AF65-F5344CB8AC3E}">
        <p14:creationId xmlns:p14="http://schemas.microsoft.com/office/powerpoint/2010/main" val="20144341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EE6E3AB-F0FA-4951-A58E-8DCF2B729A07}"/>
              </a:ext>
            </a:extLst>
          </p:cNvPr>
          <p:cNvSpPr>
            <a:spLocks noGrp="1"/>
          </p:cNvSpPr>
          <p:nvPr>
            <p:ph type="body" sz="quarter" idx="13"/>
          </p:nvPr>
        </p:nvSpPr>
        <p:spPr>
          <a:xfrm>
            <a:off x="1077989" y="1166821"/>
            <a:ext cx="9368337" cy="1340852"/>
          </a:xfrm>
        </p:spPr>
        <p:txBody>
          <a:bodyPr/>
          <a:lstStyle/>
          <a:p>
            <a:pPr marL="457200" indent="-457200">
              <a:buFont typeface="Arial" panose="020B0604020202020204" pitchFamily="34" charset="0"/>
              <a:buChar char="•"/>
            </a:pPr>
            <a:r>
              <a:rPr lang="en-IE" dirty="0"/>
              <a:t>Develop FIRA ontology</a:t>
            </a:r>
          </a:p>
          <a:p>
            <a:pPr marL="457200" indent="-457200">
              <a:buFont typeface="Arial" panose="020B0604020202020204" pitchFamily="34" charset="0"/>
              <a:buChar char="•"/>
            </a:pPr>
            <a:r>
              <a:rPr lang="en-IE" dirty="0"/>
              <a:t>Find the relationship between FRIA and CIDS, AIRO, VAIR</a:t>
            </a:r>
          </a:p>
          <a:p>
            <a:pPr marL="457200" indent="-457200">
              <a:buFont typeface="Arial" panose="020B0604020202020204" pitchFamily="34" charset="0"/>
              <a:buChar char="•"/>
            </a:pPr>
            <a:r>
              <a:rPr lang="en-IE" dirty="0"/>
              <a:t>Develop the relationship</a:t>
            </a:r>
          </a:p>
        </p:txBody>
      </p:sp>
      <p:sp>
        <p:nvSpPr>
          <p:cNvPr id="3" name="Slide Number Placeholder 2">
            <a:extLst>
              <a:ext uri="{FF2B5EF4-FFF2-40B4-BE49-F238E27FC236}">
                <a16:creationId xmlns:a16="http://schemas.microsoft.com/office/drawing/2014/main" id="{E54AA1E1-92DE-4476-B385-D780D3699AB4}"/>
              </a:ext>
            </a:extLst>
          </p:cNvPr>
          <p:cNvSpPr>
            <a:spLocks noGrp="1"/>
          </p:cNvSpPr>
          <p:nvPr>
            <p:ph type="sldNum" sz="quarter" idx="12"/>
          </p:nvPr>
        </p:nvSpPr>
        <p:spPr>
          <a:xfrm>
            <a:off x="11466740" y="6513485"/>
            <a:ext cx="290100" cy="191861"/>
          </a:xfrm>
        </p:spPr>
        <p:txBody>
          <a:bodyPr/>
          <a:lstStyle/>
          <a:p>
            <a:fld id="{DDBE135E-2566-4748-853C-8A3B78F0FB00}" type="slidenum">
              <a:rPr lang="en-GB" smtClean="0"/>
              <a:pPr/>
              <a:t>9</a:t>
            </a:fld>
            <a:endParaRPr lang="en-GB" dirty="0"/>
          </a:p>
        </p:txBody>
      </p:sp>
      <p:sp>
        <p:nvSpPr>
          <p:cNvPr id="4" name="Title 3" hidden="1">
            <a:extLst>
              <a:ext uri="{FF2B5EF4-FFF2-40B4-BE49-F238E27FC236}">
                <a16:creationId xmlns:a16="http://schemas.microsoft.com/office/drawing/2014/main" id="{665884F0-764A-154E-9DDA-60FE20940971}"/>
              </a:ext>
            </a:extLst>
          </p:cNvPr>
          <p:cNvSpPr>
            <a:spLocks noGrp="1"/>
          </p:cNvSpPr>
          <p:nvPr>
            <p:ph type="title" idx="4294967295"/>
          </p:nvPr>
        </p:nvSpPr>
        <p:spPr/>
        <p:txBody>
          <a:bodyPr/>
          <a:lstStyle/>
          <a:p>
            <a:r>
              <a:rPr lang="en-US" dirty="0"/>
              <a:t>Quote Slide Option 1</a:t>
            </a:r>
          </a:p>
        </p:txBody>
      </p:sp>
      <p:sp>
        <p:nvSpPr>
          <p:cNvPr id="5" name="Text Placeholder 1">
            <a:extLst>
              <a:ext uri="{FF2B5EF4-FFF2-40B4-BE49-F238E27FC236}">
                <a16:creationId xmlns:a16="http://schemas.microsoft.com/office/drawing/2014/main" id="{86C459A1-BD13-381B-D1CC-BD61AA512D06}"/>
              </a:ext>
            </a:extLst>
          </p:cNvPr>
          <p:cNvSpPr txBox="1">
            <a:spLocks/>
          </p:cNvSpPr>
          <p:nvPr/>
        </p:nvSpPr>
        <p:spPr>
          <a:xfrm>
            <a:off x="340815" y="293811"/>
            <a:ext cx="7096125" cy="2114550"/>
          </a:xfrm>
          <a:prstGeom prst="rect">
            <a:avLst/>
          </a:prstGeom>
        </p:spPr>
        <p:txBody>
          <a:bodyPr vert="horz" lIns="0" tIns="0" rIns="0" bIns="0" rtlCol="0">
            <a:noAutofit/>
          </a:bodyPr>
          <a:lstStyle>
            <a:lvl1pPr marL="0" indent="0" algn="l" defTabSz="914377" rtl="0" eaLnBrk="1" latinLnBrk="0" hangingPunct="1">
              <a:lnSpc>
                <a:spcPts val="3400"/>
              </a:lnSpc>
              <a:spcBef>
                <a:spcPts val="0"/>
              </a:spcBef>
              <a:buFont typeface="Arial" pitchFamily="34" charset="0"/>
              <a:buNone/>
              <a:defRPr sz="3000" kern="1200">
                <a:solidFill>
                  <a:schemeClr val="bg1"/>
                </a:solidFill>
                <a:latin typeface="+mn-lt"/>
                <a:ea typeface="+mn-ea"/>
                <a:cs typeface="+mn-cs"/>
              </a:defRPr>
            </a:lvl1pPr>
            <a:lvl2pPr marL="342900" indent="-342900" algn="l" defTabSz="914377" rtl="0" eaLnBrk="1" latinLnBrk="0" hangingPunct="1">
              <a:spcBef>
                <a:spcPct val="20000"/>
              </a:spcBef>
              <a:buClr>
                <a:schemeClr val="tx2"/>
              </a:buClr>
              <a:buFont typeface="Source Sans Pro" panose="020B0503030403020204" pitchFamily="34" charset="0"/>
              <a:buChar char="—"/>
              <a:defRPr sz="2400" kern="1200">
                <a:solidFill>
                  <a:srgbClr val="50555A"/>
                </a:solidFill>
                <a:latin typeface="+mn-lt"/>
                <a:ea typeface="+mn-ea"/>
                <a:cs typeface="+mn-cs"/>
              </a:defRPr>
            </a:lvl2pPr>
            <a:lvl3pPr marL="914377" indent="0" algn="l" defTabSz="914377" rtl="0" eaLnBrk="1" latinLnBrk="0" hangingPunct="1">
              <a:spcBef>
                <a:spcPct val="20000"/>
              </a:spcBef>
              <a:buFont typeface="Arial" pitchFamily="34" charset="0"/>
              <a:buNone/>
              <a:defRPr sz="2400" kern="1200">
                <a:solidFill>
                  <a:srgbClr val="50555A"/>
                </a:solidFill>
                <a:latin typeface="+mn-lt"/>
                <a:ea typeface="+mn-ea"/>
                <a:cs typeface="+mn-cs"/>
              </a:defRPr>
            </a:lvl3pPr>
            <a:lvl4pPr marL="1371566" indent="0" algn="l" defTabSz="914377" rtl="0" eaLnBrk="1" latinLnBrk="0" hangingPunct="1">
              <a:spcBef>
                <a:spcPct val="20000"/>
              </a:spcBef>
              <a:buFont typeface="Arial" pitchFamily="34" charset="0"/>
              <a:buNone/>
              <a:defRPr sz="2400" kern="1200">
                <a:solidFill>
                  <a:srgbClr val="50555A"/>
                </a:solidFill>
                <a:latin typeface="+mn-lt"/>
                <a:ea typeface="+mn-ea"/>
                <a:cs typeface="+mn-cs"/>
              </a:defRPr>
            </a:lvl4pPr>
            <a:lvl5pPr marL="1828755" indent="0" algn="l" defTabSz="914377" rtl="0" eaLnBrk="1" latinLnBrk="0" hangingPunct="1">
              <a:spcBef>
                <a:spcPct val="20000"/>
              </a:spcBef>
              <a:buFont typeface="Arial" pitchFamily="34" charset="0"/>
              <a:buNone/>
              <a:defRPr sz="2400" kern="1200">
                <a:solidFill>
                  <a:srgbClr val="50555A"/>
                </a:solidFill>
                <a:latin typeface="+mn-lt"/>
                <a:ea typeface="+mn-ea"/>
                <a:cs typeface="+mn-cs"/>
              </a:defRPr>
            </a:lvl5pPr>
            <a:lvl6pPr marL="2514537"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14"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b="1" dirty="0"/>
              <a:t>Main Goal</a:t>
            </a:r>
          </a:p>
        </p:txBody>
      </p:sp>
      <p:sp>
        <p:nvSpPr>
          <p:cNvPr id="6" name="Rectangle 5">
            <a:extLst>
              <a:ext uri="{FF2B5EF4-FFF2-40B4-BE49-F238E27FC236}">
                <a16:creationId xmlns:a16="http://schemas.microsoft.com/office/drawing/2014/main" id="{07319E9E-BDB1-2949-4393-BA6A988C5FD6}"/>
              </a:ext>
            </a:extLst>
          </p:cNvPr>
          <p:cNvSpPr/>
          <p:nvPr/>
        </p:nvSpPr>
        <p:spPr>
          <a:xfrm>
            <a:off x="812401" y="1139110"/>
            <a:ext cx="9633925" cy="1368562"/>
          </a:xfrm>
          <a:prstGeom prst="rect">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FE97EB3A-52CD-66D6-1663-4B7CF626B9AE}"/>
              </a:ext>
            </a:extLst>
          </p:cNvPr>
          <p:cNvSpPr txBox="1"/>
          <p:nvPr/>
        </p:nvSpPr>
        <p:spPr>
          <a:xfrm>
            <a:off x="8331599" y="769778"/>
            <a:ext cx="2114727" cy="369332"/>
          </a:xfrm>
          <a:prstGeom prst="rect">
            <a:avLst/>
          </a:prstGeom>
          <a:noFill/>
        </p:spPr>
        <p:txBody>
          <a:bodyPr wrap="square">
            <a:spAutoFit/>
          </a:bodyPr>
          <a:lstStyle/>
          <a:p>
            <a:r>
              <a:rPr lang="en-US" altLang="zh-CN" dirty="0">
                <a:solidFill>
                  <a:schemeClr val="bg1"/>
                </a:solidFill>
              </a:rPr>
              <a:t>Research</a:t>
            </a:r>
            <a:r>
              <a:rPr lang="zh-CN" altLang="en-US" dirty="0">
                <a:solidFill>
                  <a:schemeClr val="bg1"/>
                </a:solidFill>
              </a:rPr>
              <a:t> </a:t>
            </a:r>
            <a:r>
              <a:rPr lang="en-US" altLang="zh-CN" dirty="0">
                <a:solidFill>
                  <a:schemeClr val="bg1"/>
                </a:solidFill>
              </a:rPr>
              <a:t>Question</a:t>
            </a:r>
            <a:r>
              <a:rPr lang="zh-CN" altLang="en-US" dirty="0">
                <a:solidFill>
                  <a:schemeClr val="bg1"/>
                </a:solidFill>
              </a:rPr>
              <a:t> </a:t>
            </a:r>
            <a:r>
              <a:rPr lang="en-US" altLang="zh-CN" dirty="0">
                <a:solidFill>
                  <a:schemeClr val="bg1"/>
                </a:solidFill>
              </a:rPr>
              <a:t>1</a:t>
            </a:r>
            <a:endParaRPr lang="en-US" dirty="0">
              <a:solidFill>
                <a:schemeClr val="bg1"/>
              </a:solidFill>
            </a:endParaRPr>
          </a:p>
        </p:txBody>
      </p:sp>
      <p:sp>
        <p:nvSpPr>
          <p:cNvPr id="9" name="Rectangle 8">
            <a:extLst>
              <a:ext uri="{FF2B5EF4-FFF2-40B4-BE49-F238E27FC236}">
                <a16:creationId xmlns:a16="http://schemas.microsoft.com/office/drawing/2014/main" id="{32E14D85-7967-36EB-EA36-7D558731B8B9}"/>
              </a:ext>
            </a:extLst>
          </p:cNvPr>
          <p:cNvSpPr/>
          <p:nvPr/>
        </p:nvSpPr>
        <p:spPr>
          <a:xfrm>
            <a:off x="856766" y="3726986"/>
            <a:ext cx="10257245" cy="1800978"/>
          </a:xfrm>
          <a:prstGeom prst="rect">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8614015C-033D-EBF4-6FE7-64127C7EE6C0}"/>
              </a:ext>
            </a:extLst>
          </p:cNvPr>
          <p:cNvSpPr txBox="1"/>
          <p:nvPr/>
        </p:nvSpPr>
        <p:spPr>
          <a:xfrm>
            <a:off x="9019308" y="3357654"/>
            <a:ext cx="2315926" cy="369332"/>
          </a:xfrm>
          <a:prstGeom prst="rect">
            <a:avLst/>
          </a:prstGeom>
          <a:noFill/>
        </p:spPr>
        <p:txBody>
          <a:bodyPr wrap="square">
            <a:spAutoFit/>
          </a:bodyPr>
          <a:lstStyle/>
          <a:p>
            <a:r>
              <a:rPr lang="en-US" altLang="zh-CN" dirty="0">
                <a:solidFill>
                  <a:schemeClr val="bg1"/>
                </a:solidFill>
              </a:rPr>
              <a:t>Research</a:t>
            </a:r>
            <a:r>
              <a:rPr lang="zh-CN" altLang="en-US" dirty="0">
                <a:solidFill>
                  <a:schemeClr val="bg1"/>
                </a:solidFill>
              </a:rPr>
              <a:t> </a:t>
            </a:r>
            <a:r>
              <a:rPr lang="en-US" altLang="zh-CN" dirty="0">
                <a:solidFill>
                  <a:schemeClr val="bg1"/>
                </a:solidFill>
              </a:rPr>
              <a:t>Question</a:t>
            </a:r>
            <a:r>
              <a:rPr lang="zh-CN" altLang="en-US" dirty="0">
                <a:solidFill>
                  <a:schemeClr val="bg1"/>
                </a:solidFill>
              </a:rPr>
              <a:t> </a:t>
            </a:r>
            <a:r>
              <a:rPr lang="en-US" altLang="zh-CN" dirty="0">
                <a:solidFill>
                  <a:schemeClr val="bg1"/>
                </a:solidFill>
              </a:rPr>
              <a:t>2</a:t>
            </a:r>
            <a:endParaRPr lang="en-US" dirty="0">
              <a:solidFill>
                <a:schemeClr val="bg1"/>
              </a:solidFill>
            </a:endParaRPr>
          </a:p>
        </p:txBody>
      </p:sp>
      <p:sp>
        <p:nvSpPr>
          <p:cNvPr id="12" name="TextBox 11">
            <a:extLst>
              <a:ext uri="{FF2B5EF4-FFF2-40B4-BE49-F238E27FC236}">
                <a16:creationId xmlns:a16="http://schemas.microsoft.com/office/drawing/2014/main" id="{1643C7F5-B613-D830-E8BE-4077137180CA}"/>
              </a:ext>
            </a:extLst>
          </p:cNvPr>
          <p:cNvSpPr txBox="1"/>
          <p:nvPr/>
        </p:nvSpPr>
        <p:spPr>
          <a:xfrm>
            <a:off x="955964" y="3768551"/>
            <a:ext cx="10158047" cy="1800978"/>
          </a:xfrm>
          <a:prstGeom prst="rect">
            <a:avLst/>
          </a:prstGeom>
        </p:spPr>
        <p:txBody>
          <a:bodyPr vert="horz" lIns="0" tIns="0" rIns="0" bIns="0" rtlCol="0">
            <a:noAutofit/>
          </a:bodyPr>
          <a:lstStyle>
            <a:lvl1pPr marL="457200" indent="-457200">
              <a:lnSpc>
                <a:spcPts val="3400"/>
              </a:lnSpc>
              <a:spcBef>
                <a:spcPts val="0"/>
              </a:spcBef>
              <a:buFont typeface="Arial" panose="020B0604020202020204" pitchFamily="34" charset="0"/>
              <a:buChar char="•"/>
              <a:defRPr sz="3000">
                <a:solidFill>
                  <a:schemeClr val="bg1"/>
                </a:solidFill>
              </a:defRPr>
            </a:lvl1pPr>
            <a:lvl2pPr marL="342900" indent="-342900">
              <a:spcBef>
                <a:spcPct val="20000"/>
              </a:spcBef>
              <a:buClr>
                <a:schemeClr val="tx2"/>
              </a:buClr>
              <a:buFont typeface="Source Sans Pro" panose="020B0503030403020204" pitchFamily="34" charset="0"/>
              <a:buChar char="—"/>
              <a:defRPr sz="2400">
                <a:solidFill>
                  <a:srgbClr val="50555A"/>
                </a:solidFill>
              </a:defRPr>
            </a:lvl2pPr>
            <a:lvl3pPr indent="0">
              <a:spcBef>
                <a:spcPct val="20000"/>
              </a:spcBef>
              <a:buFont typeface="Arial" pitchFamily="34" charset="0"/>
              <a:buNone/>
              <a:defRPr sz="2400">
                <a:solidFill>
                  <a:srgbClr val="50555A"/>
                </a:solidFill>
              </a:defRPr>
            </a:lvl3pPr>
            <a:lvl4pPr indent="0">
              <a:spcBef>
                <a:spcPct val="20000"/>
              </a:spcBef>
              <a:buFont typeface="Arial" pitchFamily="34" charset="0"/>
              <a:buNone/>
              <a:defRPr sz="2400">
                <a:solidFill>
                  <a:srgbClr val="50555A"/>
                </a:solidFill>
              </a:defRPr>
            </a:lvl4pPr>
            <a:lvl5pPr marL="1828755" indent="0">
              <a:spcBef>
                <a:spcPct val="20000"/>
              </a:spcBef>
              <a:buFont typeface="Arial" pitchFamily="34" charset="0"/>
              <a:buNone/>
              <a:defRPr sz="2400">
                <a:solidFill>
                  <a:srgbClr val="50555A"/>
                </a:solidFill>
              </a:defRPr>
            </a:lvl5pPr>
            <a:lvl6pPr marL="2514537" indent="-228594">
              <a:spcBef>
                <a:spcPct val="20000"/>
              </a:spcBef>
              <a:buFont typeface="Arial" pitchFamily="34" charset="0"/>
              <a:buChar char="•"/>
              <a:defRPr sz="2000"/>
            </a:lvl6pPr>
            <a:lvl7pPr marL="2971726" indent="-228594">
              <a:spcBef>
                <a:spcPct val="20000"/>
              </a:spcBef>
              <a:buFont typeface="Arial" pitchFamily="34" charset="0"/>
              <a:buChar char="•"/>
              <a:defRPr sz="2000"/>
            </a:lvl7pPr>
            <a:lvl8pPr marL="3428914" indent="-228594">
              <a:spcBef>
                <a:spcPct val="20000"/>
              </a:spcBef>
              <a:buFont typeface="Arial" pitchFamily="34" charset="0"/>
              <a:buChar char="•"/>
              <a:defRPr sz="2000"/>
            </a:lvl8pPr>
            <a:lvl9pPr marL="3886103" indent="-228594">
              <a:spcBef>
                <a:spcPct val="20000"/>
              </a:spcBef>
              <a:buFont typeface="Arial" pitchFamily="34" charset="0"/>
              <a:buChar char="•"/>
              <a:defRPr sz="2000"/>
            </a:lvl9pPr>
          </a:lstStyle>
          <a:p>
            <a:r>
              <a:rPr lang="en-IE" dirty="0"/>
              <a:t>Have some useful prompt for LLMs to generate the instances based on the designed ontology and given incidents</a:t>
            </a:r>
          </a:p>
          <a:p>
            <a:r>
              <a:rPr lang="en-GB" dirty="0"/>
              <a:t>Evaluation</a:t>
            </a:r>
          </a:p>
          <a:p>
            <a:r>
              <a:rPr lang="en-GB" dirty="0" err="1"/>
              <a:t>GraphDB</a:t>
            </a:r>
            <a:r>
              <a:rPr lang="en-GB" dirty="0"/>
              <a:t> show cases (competency questions)</a:t>
            </a:r>
          </a:p>
        </p:txBody>
      </p:sp>
    </p:spTree>
    <p:extLst>
      <p:ext uri="{BB962C8B-B14F-4D97-AF65-F5344CB8AC3E}">
        <p14:creationId xmlns:p14="http://schemas.microsoft.com/office/powerpoint/2010/main" val="373808205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Char"/>
      </p:transition>
    </mc:Choice>
    <mc:Fallback>
      <p:transition spd="slow">
        <p:fade/>
      </p:transition>
    </mc:Fallback>
  </mc:AlternateContent>
</p:sld>
</file>

<file path=ppt/theme/theme1.xml><?xml version="1.0" encoding="utf-8"?>
<a:theme xmlns:a="http://schemas.openxmlformats.org/drawingml/2006/main" name="TCD">
  <a:themeElements>
    <a:clrScheme name="TCD">
      <a:dk1>
        <a:srgbClr val="0569B9"/>
      </a:dk1>
      <a:lt1>
        <a:sysClr val="window" lastClr="FFFFFF"/>
      </a:lt1>
      <a:dk2>
        <a:srgbClr val="50555A"/>
      </a:dk2>
      <a:lt2>
        <a:srgbClr val="FFFFFF"/>
      </a:lt2>
      <a:accent1>
        <a:srgbClr val="0569B9"/>
      </a:accent1>
      <a:accent2>
        <a:srgbClr val="00AACD"/>
      </a:accent2>
      <a:accent3>
        <a:srgbClr val="00B4AA"/>
      </a:accent3>
      <a:accent4>
        <a:srgbClr val="32D732"/>
      </a:accent4>
      <a:accent5>
        <a:srgbClr val="FF641E"/>
      </a:accent5>
      <a:accent6>
        <a:srgbClr val="823278"/>
      </a:accent6>
      <a:hlink>
        <a:srgbClr val="0569B9"/>
      </a:hlink>
      <a:folHlink>
        <a:srgbClr val="0569B9"/>
      </a:folHlink>
    </a:clrScheme>
    <a:fontScheme name="TCD">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3175">
          <a:solidFill>
            <a:schemeClr val="tx1"/>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lIns="0" tIns="0" rIns="0" bIns="0" rtlCol="0">
        <a:spAutoFit/>
      </a:bodyPr>
      <a:lstStyle>
        <a:defPPr algn="l">
          <a:defRPr sz="900" dirty="0" smtClean="0"/>
        </a:defPPr>
      </a:lstStyle>
    </a:txDef>
  </a:objectDefaults>
  <a:extraClrSchemeLst/>
  <a:custClrLst>
    <a:custClr name="0569B9">
      <a:srgbClr val="0569B9"/>
    </a:custClr>
    <a:custClr name="00AACD">
      <a:srgbClr val="00AACD"/>
    </a:custClr>
    <a:custClr name="50555A">
      <a:srgbClr val="50555A"/>
    </a:custClr>
    <a:custClr name="00B4AA">
      <a:srgbClr val="00B4AA"/>
    </a:custClr>
    <a:custClr name="32D732">
      <a:srgbClr val="32D732"/>
    </a:custClr>
    <a:custClr name="96D700">
      <a:srgbClr val="96D700"/>
    </a:custClr>
    <a:custClr name="D2E100">
      <a:srgbClr val="D2E100"/>
    </a:custClr>
    <a:custClr name="FFD200">
      <a:srgbClr val="FFD200"/>
    </a:custClr>
    <a:custClr name="C8AA78">
      <a:srgbClr val="C8AA78"/>
    </a:custClr>
    <a:custClr name="FF641E">
      <a:srgbClr val="FF641E"/>
    </a:custClr>
    <a:custClr name="DC281E">
      <a:srgbClr val="DC281E"/>
    </a:custClr>
    <a:custClr name="823278">
      <a:srgbClr val="823278"/>
    </a:custClr>
    <a:custClr name="001E69">
      <a:srgbClr val="001E69"/>
    </a:custClr>
  </a:custClrLst>
  <a:extLst>
    <a:ext uri="{05A4C25C-085E-4340-85A3-A5531E510DB2}">
      <thm15:themeFamily xmlns:thm15="http://schemas.microsoft.com/office/thememl/2012/main" name="TCD PowerPoint Template.potx" id="{3FD4EF08-68AF-4013-B6EE-8C410FDC55A0}" vid="{3B775C0D-229C-45E1-96B9-EF40D71C824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TCD</Template>
  <TotalTime>2924</TotalTime>
  <Words>4190</Words>
  <Application>Microsoft Macintosh PowerPoint</Application>
  <PresentationFormat>Widescreen</PresentationFormat>
  <Paragraphs>321</Paragraphs>
  <Slides>49</Slides>
  <Notes>25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49</vt:i4>
      </vt:variant>
    </vt:vector>
  </HeadingPairs>
  <TitlesOfParts>
    <vt:vector size="55" baseType="lpstr">
      <vt:lpstr>-apple-system</vt:lpstr>
      <vt:lpstr>Arial</vt:lpstr>
      <vt:lpstr>Calibri</vt:lpstr>
      <vt:lpstr>PT Sans</vt:lpstr>
      <vt:lpstr>Source Sans Pro</vt:lpstr>
      <vt:lpstr>TCD</vt:lpstr>
      <vt:lpstr>Ontology-Based Modelling of AI Fundamental Rights Impacts(FRIA): Integrating Impact Assessment based on VAIR, AIRO, CIDS and LLMs</vt:lpstr>
      <vt:lpstr>Quote Slide Option 1</vt:lpstr>
      <vt:lpstr>Quote Slide Option 1</vt:lpstr>
      <vt:lpstr>Fundamental Rights Impact Assessment (FRIA)[6]</vt:lpstr>
      <vt:lpstr>Quote Slide Option 1</vt:lpstr>
      <vt:lpstr>Quote Slide Option 1</vt:lpstr>
      <vt:lpstr>Quote Slide Option 2</vt:lpstr>
      <vt:lpstr>Quote Slide Option 1</vt:lpstr>
      <vt:lpstr>Quote Slide Option 1</vt:lpstr>
      <vt:lpstr>Why I did this?</vt:lpstr>
      <vt:lpstr>Design of the ontology</vt:lpstr>
      <vt:lpstr>FRIA with CIDS, AIRO, VAIR</vt:lpstr>
      <vt:lpstr>FRIA with CIDS, AIRO, VAIR</vt:lpstr>
      <vt:lpstr>FRIA with CIDS, AIRO, VAIR</vt:lpstr>
      <vt:lpstr>Quote Slide Option 1</vt:lpstr>
      <vt:lpstr>Prompt</vt:lpstr>
      <vt:lpstr>PowerPoint Presentation</vt:lpstr>
      <vt:lpstr>PowerPoint Presentation</vt:lpstr>
      <vt:lpstr>PowerPoint Presentation</vt:lpstr>
      <vt:lpstr>Generated Instances Example</vt:lpstr>
      <vt:lpstr>Evaluation</vt:lpstr>
      <vt:lpstr>Evaluation</vt:lpstr>
      <vt:lpstr>Evaluation</vt:lpstr>
      <vt:lpstr>Evaluation</vt:lpstr>
      <vt:lpstr>PowerPoint Presentation</vt:lpstr>
      <vt:lpstr>Evaluation</vt:lpstr>
      <vt:lpstr>Evaluation</vt:lpstr>
      <vt:lpstr>Evaluation</vt:lpstr>
      <vt:lpstr>Evaluation</vt:lpstr>
      <vt:lpstr>Evaluation</vt:lpstr>
      <vt:lpstr>Evaluation</vt:lpstr>
      <vt:lpstr>Evaluation</vt:lpstr>
      <vt:lpstr>Evaluation</vt:lpstr>
      <vt:lpstr>Evaluation</vt:lpstr>
      <vt:lpstr>Evaluation</vt:lpstr>
      <vt:lpstr>Evaluation</vt:lpstr>
      <vt:lpstr>Quote Slide Option 1</vt:lpstr>
      <vt:lpstr>GraphDB Visualizations</vt:lpstr>
      <vt:lpstr>GraphDB Visualizations</vt:lpstr>
      <vt:lpstr>GraphDB Visualizations</vt:lpstr>
      <vt:lpstr>GraphDB Visualizations</vt:lpstr>
      <vt:lpstr>GraphDB SPARQL</vt:lpstr>
      <vt:lpstr>GraphDB SPARQL</vt:lpstr>
      <vt:lpstr>GraphDB SPARQL</vt:lpstr>
      <vt:lpstr>GraphDB SPARQL</vt:lpstr>
      <vt:lpstr>GraphDB SPARQL</vt:lpstr>
      <vt:lpstr>Conclusion</vt:lpstr>
      <vt:lpstr>Future Works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Lorem ipsum dolor sit amet consectetuer adipiscing</dc:title>
  <dc:creator>keith@detail.ie</dc:creator>
  <cp:lastModifiedBy>Chen, Kaiyu</cp:lastModifiedBy>
  <cp:revision>76</cp:revision>
  <dcterms:created xsi:type="dcterms:W3CDTF">2021-05-20T08:55:03Z</dcterms:created>
  <dcterms:modified xsi:type="dcterms:W3CDTF">2024-07-28T23:38:55Z</dcterms:modified>
</cp:coreProperties>
</file>